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22"/>
  </p:notesMasterIdLst>
  <p:sldIdLst>
    <p:sldId id="476" r:id="rId5"/>
    <p:sldId id="504" r:id="rId6"/>
    <p:sldId id="508" r:id="rId7"/>
    <p:sldId id="509" r:id="rId8"/>
    <p:sldId id="510" r:id="rId9"/>
    <p:sldId id="515" r:id="rId10"/>
    <p:sldId id="514" r:id="rId11"/>
    <p:sldId id="511" r:id="rId12"/>
    <p:sldId id="512" r:id="rId13"/>
    <p:sldId id="518" r:id="rId14"/>
    <p:sldId id="513" r:id="rId15"/>
    <p:sldId id="516" r:id="rId16"/>
    <p:sldId id="519" r:id="rId17"/>
    <p:sldId id="520" r:id="rId18"/>
    <p:sldId id="523" r:id="rId19"/>
    <p:sldId id="521" r:id="rId20"/>
    <p:sldId id="522" r:id="rId21"/>
  </p:sldIdLst>
  <p:sldSz cx="12192000" cy="6858000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e Ryan" initials="SR" lastIdx="8" clrIdx="0">
    <p:extLst>
      <p:ext uri="{19B8F6BF-5375-455C-9EA6-DF929625EA0E}">
        <p15:presenceInfo xmlns:p15="http://schemas.microsoft.com/office/powerpoint/2012/main" userId="S::SRyan@quality.org::0027b365-ced9-4a8c-82fb-784eb8edd565" providerId="AD"/>
      </p:ext>
    </p:extLst>
  </p:cmAuthor>
  <p:cmAuthor id="2" name="Debbie John" initials="DJ" lastIdx="1" clrIdx="1">
    <p:extLst>
      <p:ext uri="{19B8F6BF-5375-455C-9EA6-DF929625EA0E}">
        <p15:presenceInfo xmlns:p15="http://schemas.microsoft.com/office/powerpoint/2012/main" userId="S::djohn@quality.org::15934120-ef10-4e1e-bcc4-ffff5ca333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439"/>
    <a:srgbClr val="008296"/>
    <a:srgbClr val="000000"/>
    <a:srgbClr val="4C4946"/>
    <a:srgbClr val="E6C302"/>
    <a:srgbClr val="FF6600"/>
    <a:srgbClr val="F7D102"/>
    <a:srgbClr val="CC3B17"/>
    <a:srgbClr val="E89241"/>
    <a:srgbClr val="B77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C3266-B57B-4821-87D7-C05C345F93C1}" v="12" dt="2024-03-06T12:33:13.304"/>
    <p1510:client id="{A720E34E-6D27-CAF1-349E-80A6C1F81363}" v="89" dt="2024-03-06T12:22:07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ly Singer" userId="4b9acd4f-ef09-42ef-9136-2237b3b4fed4" providerId="ADAL" clId="{DEBA6684-4305-412A-B3CA-62F92770A3BA}"/>
    <pc:docChg chg="undo custSel addSld delSld modSld sldOrd">
      <pc:chgData name="Tally Singer" userId="4b9acd4f-ef09-42ef-9136-2237b3b4fed4" providerId="ADAL" clId="{DEBA6684-4305-412A-B3CA-62F92770A3BA}" dt="2024-03-01T19:32:45.743" v="1823" actId="1076"/>
      <pc:docMkLst>
        <pc:docMk/>
      </pc:docMkLst>
      <pc:sldChg chg="del">
        <pc:chgData name="Tally Singer" userId="4b9acd4f-ef09-42ef-9136-2237b3b4fed4" providerId="ADAL" clId="{DEBA6684-4305-412A-B3CA-62F92770A3BA}" dt="2024-03-01T19:01:47.850" v="1676" actId="47"/>
        <pc:sldMkLst>
          <pc:docMk/>
          <pc:sldMk cId="4270601894" sldId="458"/>
        </pc:sldMkLst>
      </pc:sldChg>
      <pc:sldChg chg="del">
        <pc:chgData name="Tally Singer" userId="4b9acd4f-ef09-42ef-9136-2237b3b4fed4" providerId="ADAL" clId="{DEBA6684-4305-412A-B3CA-62F92770A3BA}" dt="2024-03-01T19:01:14.747" v="1669" actId="47"/>
        <pc:sldMkLst>
          <pc:docMk/>
          <pc:sldMk cId="3348143288" sldId="477"/>
        </pc:sldMkLst>
      </pc:sldChg>
      <pc:sldChg chg="del">
        <pc:chgData name="Tally Singer" userId="4b9acd4f-ef09-42ef-9136-2237b3b4fed4" providerId="ADAL" clId="{DEBA6684-4305-412A-B3CA-62F92770A3BA}" dt="2024-03-01T19:01:47.049" v="1675" actId="47"/>
        <pc:sldMkLst>
          <pc:docMk/>
          <pc:sldMk cId="602281510" sldId="499"/>
        </pc:sldMkLst>
      </pc:sldChg>
      <pc:sldChg chg="del">
        <pc:chgData name="Tally Singer" userId="4b9acd4f-ef09-42ef-9136-2237b3b4fed4" providerId="ADAL" clId="{DEBA6684-4305-412A-B3CA-62F92770A3BA}" dt="2024-03-01T19:01:46.579" v="1674" actId="47"/>
        <pc:sldMkLst>
          <pc:docMk/>
          <pc:sldMk cId="1753879342" sldId="503"/>
        </pc:sldMkLst>
      </pc:sldChg>
      <pc:sldChg chg="addSp modSp mod ord modClrScheme chgLayout">
        <pc:chgData name="Tally Singer" userId="4b9acd4f-ef09-42ef-9136-2237b3b4fed4" providerId="ADAL" clId="{DEBA6684-4305-412A-B3CA-62F92770A3BA}" dt="2024-03-01T19:01:04.506" v="1668" actId="403"/>
        <pc:sldMkLst>
          <pc:docMk/>
          <pc:sldMk cId="3421956454" sldId="504"/>
        </pc:sldMkLst>
        <pc:spChg chg="mod ord">
          <ac:chgData name="Tally Singer" userId="4b9acd4f-ef09-42ef-9136-2237b3b4fed4" providerId="ADAL" clId="{DEBA6684-4305-412A-B3CA-62F92770A3BA}" dt="2024-03-01T19:00:37.063" v="1661" actId="21"/>
          <ac:spMkLst>
            <pc:docMk/>
            <pc:sldMk cId="3421956454" sldId="504"/>
            <ac:spMk id="2" creationId="{18497F92-0697-7DA8-B496-B1C694DD5573}"/>
          </ac:spMkLst>
        </pc:spChg>
        <pc:spChg chg="add mod">
          <ac:chgData name="Tally Singer" userId="4b9acd4f-ef09-42ef-9136-2237b3b4fed4" providerId="ADAL" clId="{DEBA6684-4305-412A-B3CA-62F92770A3BA}" dt="2024-03-01T19:01:04.506" v="1668" actId="403"/>
          <ac:spMkLst>
            <pc:docMk/>
            <pc:sldMk cId="3421956454" sldId="504"/>
            <ac:spMk id="3" creationId="{E2D3C1A4-80BF-CDA4-75E5-B82D1B78FA14}"/>
          </ac:spMkLst>
        </pc:spChg>
      </pc:sldChg>
      <pc:sldChg chg="del">
        <pc:chgData name="Tally Singer" userId="4b9acd4f-ef09-42ef-9136-2237b3b4fed4" providerId="ADAL" clId="{DEBA6684-4305-412A-B3CA-62F92770A3BA}" dt="2024-03-01T19:01:44.992" v="1671" actId="47"/>
        <pc:sldMkLst>
          <pc:docMk/>
          <pc:sldMk cId="951520418" sldId="505"/>
        </pc:sldMkLst>
      </pc:sldChg>
      <pc:sldChg chg="del">
        <pc:chgData name="Tally Singer" userId="4b9acd4f-ef09-42ef-9136-2237b3b4fed4" providerId="ADAL" clId="{DEBA6684-4305-412A-B3CA-62F92770A3BA}" dt="2024-03-01T19:01:45.346" v="1672" actId="47"/>
        <pc:sldMkLst>
          <pc:docMk/>
          <pc:sldMk cId="9462164" sldId="506"/>
        </pc:sldMkLst>
      </pc:sldChg>
      <pc:sldChg chg="del">
        <pc:chgData name="Tally Singer" userId="4b9acd4f-ef09-42ef-9136-2237b3b4fed4" providerId="ADAL" clId="{DEBA6684-4305-412A-B3CA-62F92770A3BA}" dt="2024-03-01T19:01:45.747" v="1673" actId="47"/>
        <pc:sldMkLst>
          <pc:docMk/>
          <pc:sldMk cId="368826895" sldId="507"/>
        </pc:sldMkLst>
      </pc:sldChg>
      <pc:sldChg chg="modSp mod">
        <pc:chgData name="Tally Singer" userId="4b9acd4f-ef09-42ef-9136-2237b3b4fed4" providerId="ADAL" clId="{DEBA6684-4305-412A-B3CA-62F92770A3BA}" dt="2024-03-01T18:45:14.377" v="1303" actId="692"/>
        <pc:sldMkLst>
          <pc:docMk/>
          <pc:sldMk cId="330937828" sldId="509"/>
        </pc:sldMkLst>
        <pc:graphicFrameChg chg="mod">
          <ac:chgData name="Tally Singer" userId="4b9acd4f-ef09-42ef-9136-2237b3b4fed4" providerId="ADAL" clId="{DEBA6684-4305-412A-B3CA-62F92770A3BA}" dt="2024-03-01T18:44:14.385" v="1171"/>
          <ac:graphicFrameMkLst>
            <pc:docMk/>
            <pc:sldMk cId="330937828" sldId="509"/>
            <ac:graphicFrameMk id="11" creationId="{A130919C-3D25-ABBE-2179-06B370681979}"/>
          </ac:graphicFrameMkLst>
        </pc:graphicFrameChg>
        <pc:graphicFrameChg chg="mod">
          <ac:chgData name="Tally Singer" userId="4b9acd4f-ef09-42ef-9136-2237b3b4fed4" providerId="ADAL" clId="{DEBA6684-4305-412A-B3CA-62F92770A3BA}" dt="2024-03-01T18:44:07.435" v="1170"/>
          <ac:graphicFrameMkLst>
            <pc:docMk/>
            <pc:sldMk cId="330937828" sldId="509"/>
            <ac:graphicFrameMk id="12" creationId="{936C2564-290B-B9DE-3116-8F277EF55037}"/>
          </ac:graphicFrameMkLst>
        </pc:graphicFrameChg>
        <pc:cxnChg chg="mod">
          <ac:chgData name="Tally Singer" userId="4b9acd4f-ef09-42ef-9136-2237b3b4fed4" providerId="ADAL" clId="{DEBA6684-4305-412A-B3CA-62F92770A3BA}" dt="2024-03-01T18:45:14.377" v="1303" actId="692"/>
          <ac:cxnSpMkLst>
            <pc:docMk/>
            <pc:sldMk cId="330937828" sldId="509"/>
            <ac:cxnSpMk id="15" creationId="{7F82107C-1421-89FC-4473-4C2FC86C22BF}"/>
          </ac:cxnSpMkLst>
        </pc:cxnChg>
        <pc:cxnChg chg="mod">
          <ac:chgData name="Tally Singer" userId="4b9acd4f-ef09-42ef-9136-2237b3b4fed4" providerId="ADAL" clId="{DEBA6684-4305-412A-B3CA-62F92770A3BA}" dt="2024-03-01T18:45:03.962" v="1238" actId="692"/>
          <ac:cxnSpMkLst>
            <pc:docMk/>
            <pc:sldMk cId="330937828" sldId="509"/>
            <ac:cxnSpMk id="19" creationId="{0B525314-D5AA-E75C-6CAC-3E12790DB4F0}"/>
          </ac:cxnSpMkLst>
        </pc:cxnChg>
      </pc:sldChg>
      <pc:sldChg chg="addSp delSp modSp mod">
        <pc:chgData name="Tally Singer" userId="4b9acd4f-ef09-42ef-9136-2237b3b4fed4" providerId="ADAL" clId="{DEBA6684-4305-412A-B3CA-62F92770A3BA}" dt="2024-03-01T16:29:32.790" v="74" actId="1076"/>
        <pc:sldMkLst>
          <pc:docMk/>
          <pc:sldMk cId="263567822" sldId="510"/>
        </pc:sldMkLst>
        <pc:spChg chg="del">
          <ac:chgData name="Tally Singer" userId="4b9acd4f-ef09-42ef-9136-2237b3b4fed4" providerId="ADAL" clId="{DEBA6684-4305-412A-B3CA-62F92770A3BA}" dt="2024-03-01T12:10:35.394" v="0" actId="478"/>
          <ac:spMkLst>
            <pc:docMk/>
            <pc:sldMk cId="263567822" sldId="510"/>
            <ac:spMk id="2" creationId="{376DD956-7B90-8E3C-5419-B2B59434C6BC}"/>
          </ac:spMkLst>
        </pc:spChg>
        <pc:spChg chg="mod">
          <ac:chgData name="Tally Singer" userId="4b9acd4f-ef09-42ef-9136-2237b3b4fed4" providerId="ADAL" clId="{DEBA6684-4305-412A-B3CA-62F92770A3BA}" dt="2024-03-01T16:21:43.122" v="48" actId="5793"/>
          <ac:spMkLst>
            <pc:docMk/>
            <pc:sldMk cId="263567822" sldId="510"/>
            <ac:spMk id="3" creationId="{559B02DA-D712-9BB4-20AA-BF460D5B8FF9}"/>
          </ac:spMkLst>
        </pc:spChg>
        <pc:picChg chg="add del mod">
          <ac:chgData name="Tally Singer" userId="4b9acd4f-ef09-42ef-9136-2237b3b4fed4" providerId="ADAL" clId="{DEBA6684-4305-412A-B3CA-62F92770A3BA}" dt="2024-03-01T16:29:29.682" v="73" actId="478"/>
          <ac:picMkLst>
            <pc:docMk/>
            <pc:sldMk cId="263567822" sldId="510"/>
            <ac:picMk id="4" creationId="{0C5C0A70-49F4-88A7-C022-66657DAC0FB8}"/>
          </ac:picMkLst>
        </pc:picChg>
        <pc:picChg chg="add mod ord">
          <ac:chgData name="Tally Singer" userId="4b9acd4f-ef09-42ef-9136-2237b3b4fed4" providerId="ADAL" clId="{DEBA6684-4305-412A-B3CA-62F92770A3BA}" dt="2024-03-01T16:29:32.790" v="74" actId="1076"/>
          <ac:picMkLst>
            <pc:docMk/>
            <pc:sldMk cId="263567822" sldId="510"/>
            <ac:picMk id="5" creationId="{5ABC4FF8-3B4F-568B-0E53-A33C0070F2B5}"/>
          </ac:picMkLst>
        </pc:picChg>
        <pc:picChg chg="add del mod">
          <ac:chgData name="Tally Singer" userId="4b9acd4f-ef09-42ef-9136-2237b3b4fed4" providerId="ADAL" clId="{DEBA6684-4305-412A-B3CA-62F92770A3BA}" dt="2024-03-01T12:26:25.868" v="16" actId="478"/>
          <ac:picMkLst>
            <pc:docMk/>
            <pc:sldMk cId="263567822" sldId="510"/>
            <ac:picMk id="6" creationId="{646FEC78-C638-3E7F-3E20-793CBA2F0756}"/>
          </ac:picMkLst>
        </pc:picChg>
        <pc:picChg chg="add del mod">
          <ac:chgData name="Tally Singer" userId="4b9acd4f-ef09-42ef-9136-2237b3b4fed4" providerId="ADAL" clId="{DEBA6684-4305-412A-B3CA-62F92770A3BA}" dt="2024-03-01T12:26:29.304" v="17" actId="478"/>
          <ac:picMkLst>
            <pc:docMk/>
            <pc:sldMk cId="263567822" sldId="510"/>
            <ac:picMk id="7" creationId="{F9328757-9E98-559A-CB68-D6B218A7630B}"/>
          </ac:picMkLst>
        </pc:picChg>
      </pc:sldChg>
      <pc:sldChg chg="addSp delSp modSp mod">
        <pc:chgData name="Tally Singer" userId="4b9acd4f-ef09-42ef-9136-2237b3b4fed4" providerId="ADAL" clId="{DEBA6684-4305-412A-B3CA-62F92770A3BA}" dt="2024-03-01T18:32:03.948" v="721" actId="20577"/>
        <pc:sldMkLst>
          <pc:docMk/>
          <pc:sldMk cId="496380584" sldId="511"/>
        </pc:sldMkLst>
        <pc:spChg chg="del">
          <ac:chgData name="Tally Singer" userId="4b9acd4f-ef09-42ef-9136-2237b3b4fed4" providerId="ADAL" clId="{DEBA6684-4305-412A-B3CA-62F92770A3BA}" dt="2024-03-01T13:58:46.510" v="22" actId="478"/>
          <ac:spMkLst>
            <pc:docMk/>
            <pc:sldMk cId="496380584" sldId="511"/>
            <ac:spMk id="2" creationId="{AADAAE60-5610-2FFC-0734-D58E22316098}"/>
          </ac:spMkLst>
        </pc:spChg>
        <pc:spChg chg="mod">
          <ac:chgData name="Tally Singer" userId="4b9acd4f-ef09-42ef-9136-2237b3b4fed4" providerId="ADAL" clId="{DEBA6684-4305-412A-B3CA-62F92770A3BA}" dt="2024-03-01T18:32:03.948" v="721" actId="20577"/>
          <ac:spMkLst>
            <pc:docMk/>
            <pc:sldMk cId="496380584" sldId="511"/>
            <ac:spMk id="4" creationId="{E19B14F0-7477-B87D-F728-E7C18540AFCF}"/>
          </ac:spMkLst>
        </pc:spChg>
        <pc:spChg chg="add del mod">
          <ac:chgData name="Tally Singer" userId="4b9acd4f-ef09-42ef-9136-2237b3b4fed4" providerId="ADAL" clId="{DEBA6684-4305-412A-B3CA-62F92770A3BA}" dt="2024-03-01T13:55:59.987" v="21"/>
          <ac:spMkLst>
            <pc:docMk/>
            <pc:sldMk cId="496380584" sldId="511"/>
            <ac:spMk id="5" creationId="{BFEB3EFA-FDBD-7781-BED3-D6277F0BCF8F}"/>
          </ac:spMkLst>
        </pc:spChg>
        <pc:spChg chg="add del mod">
          <ac:chgData name="Tally Singer" userId="4b9acd4f-ef09-42ef-9136-2237b3b4fed4" providerId="ADAL" clId="{DEBA6684-4305-412A-B3CA-62F92770A3BA}" dt="2024-03-01T18:18:32.669" v="677" actId="478"/>
          <ac:spMkLst>
            <pc:docMk/>
            <pc:sldMk cId="496380584" sldId="511"/>
            <ac:spMk id="9" creationId="{19ADD9BF-571E-E2F4-3F73-A411008CB7A0}"/>
          </ac:spMkLst>
        </pc:spChg>
        <pc:spChg chg="add mod">
          <ac:chgData name="Tally Singer" userId="4b9acd4f-ef09-42ef-9136-2237b3b4fed4" providerId="ADAL" clId="{DEBA6684-4305-412A-B3CA-62F92770A3BA}" dt="2024-03-01T18:31:54.747" v="701" actId="20577"/>
          <ac:spMkLst>
            <pc:docMk/>
            <pc:sldMk cId="496380584" sldId="511"/>
            <ac:spMk id="11" creationId="{6B05442A-3F3B-F76F-D470-D96AD6C75228}"/>
          </ac:spMkLst>
        </pc:spChg>
        <pc:graphicFrameChg chg="add del mod">
          <ac:chgData name="Tally Singer" userId="4b9acd4f-ef09-42ef-9136-2237b3b4fed4" providerId="ADAL" clId="{DEBA6684-4305-412A-B3CA-62F92770A3BA}" dt="2024-03-01T18:18:29.116" v="676" actId="478"/>
          <ac:graphicFrameMkLst>
            <pc:docMk/>
            <pc:sldMk cId="496380584" sldId="511"/>
            <ac:graphicFrameMk id="7" creationId="{624EAFB5-62E9-D615-6C1E-B523A95D83D7}"/>
          </ac:graphicFrameMkLst>
        </pc:graphicFrameChg>
        <pc:picChg chg="del">
          <ac:chgData name="Tally Singer" userId="4b9acd4f-ef09-42ef-9136-2237b3b4fed4" providerId="ADAL" clId="{DEBA6684-4305-412A-B3CA-62F92770A3BA}" dt="2024-03-01T13:55:57.282" v="20" actId="478"/>
          <ac:picMkLst>
            <pc:docMk/>
            <pc:sldMk cId="496380584" sldId="511"/>
            <ac:picMk id="6" creationId="{6224418A-1EFE-F3F1-983A-0479BEEB6BDB}"/>
          </ac:picMkLst>
        </pc:picChg>
        <pc:picChg chg="add mod">
          <ac:chgData name="Tally Singer" userId="4b9acd4f-ef09-42ef-9136-2237b3b4fed4" providerId="ADAL" clId="{DEBA6684-4305-412A-B3CA-62F92770A3BA}" dt="2024-03-01T18:31:57.437" v="703" actId="14100"/>
          <ac:picMkLst>
            <pc:docMk/>
            <pc:sldMk cId="496380584" sldId="511"/>
            <ac:picMk id="10" creationId="{6717F5AD-A248-26FA-3C79-252FA80A1E95}"/>
          </ac:picMkLst>
        </pc:picChg>
      </pc:sldChg>
      <pc:sldChg chg="addSp delSp modSp new mod">
        <pc:chgData name="Tally Singer" userId="4b9acd4f-ef09-42ef-9136-2237b3b4fed4" providerId="ADAL" clId="{DEBA6684-4305-412A-B3CA-62F92770A3BA}" dt="2024-03-01T18:32:29.820" v="762" actId="20577"/>
        <pc:sldMkLst>
          <pc:docMk/>
          <pc:sldMk cId="2842192633" sldId="512"/>
        </pc:sldMkLst>
        <pc:spChg chg="del">
          <ac:chgData name="Tally Singer" userId="4b9acd4f-ef09-42ef-9136-2237b3b4fed4" providerId="ADAL" clId="{DEBA6684-4305-412A-B3CA-62F92770A3BA}" dt="2024-03-01T13:59:08.764" v="25"/>
          <ac:spMkLst>
            <pc:docMk/>
            <pc:sldMk cId="2842192633" sldId="512"/>
            <ac:spMk id="2" creationId="{7C4BFA19-4803-ABA9-2E24-6CE6AF49CA50}"/>
          </ac:spMkLst>
        </pc:spChg>
        <pc:spChg chg="del">
          <ac:chgData name="Tally Singer" userId="4b9acd4f-ef09-42ef-9136-2237b3b4fed4" providerId="ADAL" clId="{DEBA6684-4305-412A-B3CA-62F92770A3BA}" dt="2024-03-01T13:59:11.464" v="26" actId="478"/>
          <ac:spMkLst>
            <pc:docMk/>
            <pc:sldMk cId="2842192633" sldId="512"/>
            <ac:spMk id="3" creationId="{2C6F49C0-FD52-6C00-9022-5877B79420E2}"/>
          </ac:spMkLst>
        </pc:spChg>
        <pc:spChg chg="mod">
          <ac:chgData name="Tally Singer" userId="4b9acd4f-ef09-42ef-9136-2237b3b4fed4" providerId="ADAL" clId="{DEBA6684-4305-412A-B3CA-62F92770A3BA}" dt="2024-03-01T18:32:29.820" v="762" actId="20577"/>
          <ac:spMkLst>
            <pc:docMk/>
            <pc:sldMk cId="2842192633" sldId="512"/>
            <ac:spMk id="4" creationId="{F2401EF5-4576-E0E1-46D6-C211EFB9AF3E}"/>
          </ac:spMkLst>
        </pc:spChg>
        <pc:picChg chg="add mod">
          <ac:chgData name="Tally Singer" userId="4b9acd4f-ef09-42ef-9136-2237b3b4fed4" providerId="ADAL" clId="{DEBA6684-4305-412A-B3CA-62F92770A3BA}" dt="2024-03-01T18:19:06.178" v="683" actId="1076"/>
          <ac:picMkLst>
            <pc:docMk/>
            <pc:sldMk cId="2842192633" sldId="512"/>
            <ac:picMk id="5" creationId="{FFA2E66C-A3EE-2E46-9178-8F44E5C666EC}"/>
          </ac:picMkLst>
        </pc:picChg>
      </pc:sldChg>
      <pc:sldChg chg="addSp modSp new mod ord">
        <pc:chgData name="Tally Singer" userId="4b9acd4f-ef09-42ef-9136-2237b3b4fed4" providerId="ADAL" clId="{DEBA6684-4305-412A-B3CA-62F92770A3BA}" dt="2024-03-01T19:32:26.784" v="1817" actId="313"/>
        <pc:sldMkLst>
          <pc:docMk/>
          <pc:sldMk cId="4130681187" sldId="513"/>
        </pc:sldMkLst>
        <pc:spChg chg="mod">
          <ac:chgData name="Tally Singer" userId="4b9acd4f-ef09-42ef-9136-2237b3b4fed4" providerId="ADAL" clId="{DEBA6684-4305-412A-B3CA-62F92770A3BA}" dt="2024-03-01T19:32:26.784" v="1817" actId="313"/>
          <ac:spMkLst>
            <pc:docMk/>
            <pc:sldMk cId="4130681187" sldId="513"/>
            <ac:spMk id="2" creationId="{2C7F0377-F64A-CBD5-FE8A-0DEA68491953}"/>
          </ac:spMkLst>
        </pc:spChg>
        <pc:picChg chg="add mod">
          <ac:chgData name="Tally Singer" userId="4b9acd4f-ef09-42ef-9136-2237b3b4fed4" providerId="ADAL" clId="{DEBA6684-4305-412A-B3CA-62F92770A3BA}" dt="2024-03-01T16:32:50.802" v="80" actId="1076"/>
          <ac:picMkLst>
            <pc:docMk/>
            <pc:sldMk cId="4130681187" sldId="513"/>
            <ac:picMk id="4" creationId="{011C5B3B-D162-3C20-0118-A459A8AFC727}"/>
          </ac:picMkLst>
        </pc:picChg>
      </pc:sldChg>
      <pc:sldChg chg="modSp new mod ord">
        <pc:chgData name="Tally Singer" userId="4b9acd4f-ef09-42ef-9136-2237b3b4fed4" providerId="ADAL" clId="{DEBA6684-4305-412A-B3CA-62F92770A3BA}" dt="2024-03-01T19:21:32.798" v="1746" actId="20577"/>
        <pc:sldMkLst>
          <pc:docMk/>
          <pc:sldMk cId="346055825" sldId="514"/>
        </pc:sldMkLst>
        <pc:spChg chg="mod">
          <ac:chgData name="Tally Singer" userId="4b9acd4f-ef09-42ef-9136-2237b3b4fed4" providerId="ADAL" clId="{DEBA6684-4305-412A-B3CA-62F92770A3BA}" dt="2024-03-01T19:21:32.798" v="1746" actId="20577"/>
          <ac:spMkLst>
            <pc:docMk/>
            <pc:sldMk cId="346055825" sldId="514"/>
            <ac:spMk id="2" creationId="{19925C86-C297-E578-2DB3-28BDF2B58D3C}"/>
          </ac:spMkLst>
        </pc:spChg>
        <pc:spChg chg="mod">
          <ac:chgData name="Tally Singer" userId="4b9acd4f-ef09-42ef-9136-2237b3b4fed4" providerId="ADAL" clId="{DEBA6684-4305-412A-B3CA-62F92770A3BA}" dt="2024-03-01T16:44:50.591" v="141" actId="20577"/>
          <ac:spMkLst>
            <pc:docMk/>
            <pc:sldMk cId="346055825" sldId="514"/>
            <ac:spMk id="3" creationId="{19284BDD-95A3-B916-745D-DE6957E3D7DD}"/>
          </ac:spMkLst>
        </pc:spChg>
      </pc:sldChg>
      <pc:sldChg chg="addSp delSp modSp new mod ord">
        <pc:chgData name="Tally Singer" userId="4b9acd4f-ef09-42ef-9136-2237b3b4fed4" providerId="ADAL" clId="{DEBA6684-4305-412A-B3CA-62F92770A3BA}" dt="2024-03-01T19:32:45.743" v="1823" actId="1076"/>
        <pc:sldMkLst>
          <pc:docMk/>
          <pc:sldMk cId="70858790" sldId="515"/>
        </pc:sldMkLst>
        <pc:spChg chg="mod">
          <ac:chgData name="Tally Singer" userId="4b9acd4f-ef09-42ef-9136-2237b3b4fed4" providerId="ADAL" clId="{DEBA6684-4305-412A-B3CA-62F92770A3BA}" dt="2024-03-01T19:32:45.743" v="1823" actId="1076"/>
          <ac:spMkLst>
            <pc:docMk/>
            <pc:sldMk cId="70858790" sldId="515"/>
            <ac:spMk id="2" creationId="{3BE07796-8E26-8E8C-1DDD-0DBB8989C087}"/>
          </ac:spMkLst>
        </pc:spChg>
        <pc:spChg chg="del">
          <ac:chgData name="Tally Singer" userId="4b9acd4f-ef09-42ef-9136-2237b3b4fed4" providerId="ADAL" clId="{DEBA6684-4305-412A-B3CA-62F92770A3BA}" dt="2024-03-01T16:37:27.338" v="88"/>
          <ac:spMkLst>
            <pc:docMk/>
            <pc:sldMk cId="70858790" sldId="515"/>
            <ac:spMk id="3" creationId="{7103E415-693B-5359-1C89-69F3CED8C50F}"/>
          </ac:spMkLst>
        </pc:spChg>
        <pc:picChg chg="add mod">
          <ac:chgData name="Tally Singer" userId="4b9acd4f-ef09-42ef-9136-2237b3b4fed4" providerId="ADAL" clId="{DEBA6684-4305-412A-B3CA-62F92770A3BA}" dt="2024-03-01T18:42:50.827" v="1165" actId="1076"/>
          <ac:picMkLst>
            <pc:docMk/>
            <pc:sldMk cId="70858790" sldId="515"/>
            <ac:picMk id="5" creationId="{714BFAD7-5933-384A-BBD7-ADC8DC245713}"/>
          </ac:picMkLst>
        </pc:picChg>
      </pc:sldChg>
      <pc:sldChg chg="addSp delSp modSp new mod modClrScheme chgLayout">
        <pc:chgData name="Tally Singer" userId="4b9acd4f-ef09-42ef-9136-2237b3b4fed4" providerId="ADAL" clId="{DEBA6684-4305-412A-B3CA-62F92770A3BA}" dt="2024-03-01T18:47:56.007" v="1342" actId="14100"/>
        <pc:sldMkLst>
          <pc:docMk/>
          <pc:sldMk cId="1581883437" sldId="516"/>
        </pc:sldMkLst>
        <pc:spChg chg="add del">
          <ac:chgData name="Tally Singer" userId="4b9acd4f-ef09-42ef-9136-2237b3b4fed4" providerId="ADAL" clId="{DEBA6684-4305-412A-B3CA-62F92770A3BA}" dt="2024-03-01T18:36:51.167" v="886"/>
          <ac:spMkLst>
            <pc:docMk/>
            <pc:sldMk cId="1581883437" sldId="516"/>
            <ac:spMk id="2" creationId="{293947ED-9950-6FA4-BA1D-484EEAB3E0FE}"/>
          </ac:spMkLst>
        </pc:spChg>
        <pc:spChg chg="mod ord">
          <ac:chgData name="Tally Singer" userId="4b9acd4f-ef09-42ef-9136-2237b3b4fed4" providerId="ADAL" clId="{DEBA6684-4305-412A-B3CA-62F92770A3BA}" dt="2024-03-01T18:38:11.292" v="987" actId="26606"/>
          <ac:spMkLst>
            <pc:docMk/>
            <pc:sldMk cId="1581883437" sldId="516"/>
            <ac:spMk id="3" creationId="{D589DAB5-A5CA-9566-A788-BD457DA2CEB6}"/>
          </ac:spMkLst>
        </pc:spChg>
        <pc:spChg chg="add mod ord">
          <ac:chgData name="Tally Singer" userId="4b9acd4f-ef09-42ef-9136-2237b3b4fed4" providerId="ADAL" clId="{DEBA6684-4305-412A-B3CA-62F92770A3BA}" dt="2024-03-01T18:38:28.364" v="990" actId="14100"/>
          <ac:spMkLst>
            <pc:docMk/>
            <pc:sldMk cId="1581883437" sldId="516"/>
            <ac:spMk id="6" creationId="{3E936190-2C71-7014-7A1D-CBDB13F23065}"/>
          </ac:spMkLst>
        </pc:spChg>
        <pc:spChg chg="add mod">
          <ac:chgData name="Tally Singer" userId="4b9acd4f-ef09-42ef-9136-2237b3b4fed4" providerId="ADAL" clId="{DEBA6684-4305-412A-B3CA-62F92770A3BA}" dt="2024-03-01T18:47:56.007" v="1342" actId="14100"/>
          <ac:spMkLst>
            <pc:docMk/>
            <pc:sldMk cId="1581883437" sldId="516"/>
            <ac:spMk id="7" creationId="{A800EE7E-99E1-F5C7-E1B6-E2CC4D4294BE}"/>
          </ac:spMkLst>
        </pc:spChg>
        <pc:graphicFrameChg chg="add mod">
          <ac:chgData name="Tally Singer" userId="4b9acd4f-ef09-42ef-9136-2237b3b4fed4" providerId="ADAL" clId="{DEBA6684-4305-412A-B3CA-62F92770A3BA}" dt="2024-03-01T18:36:47.867" v="885"/>
          <ac:graphicFrameMkLst>
            <pc:docMk/>
            <pc:sldMk cId="1581883437" sldId="516"/>
            <ac:graphicFrameMk id="4" creationId="{1BCBAD2D-96AE-78BF-E654-C41F875FF354}"/>
          </ac:graphicFrameMkLst>
        </pc:graphicFrameChg>
        <pc:picChg chg="add mod ord">
          <ac:chgData name="Tally Singer" userId="4b9acd4f-ef09-42ef-9136-2237b3b4fed4" providerId="ADAL" clId="{DEBA6684-4305-412A-B3CA-62F92770A3BA}" dt="2024-03-01T18:38:22.302" v="989" actId="14100"/>
          <ac:picMkLst>
            <pc:docMk/>
            <pc:sldMk cId="1581883437" sldId="516"/>
            <ac:picMk id="5" creationId="{474D552A-8AD0-518D-1BE0-638C545504BB}"/>
          </ac:picMkLst>
        </pc:picChg>
      </pc:sldChg>
      <pc:sldChg chg="new del">
        <pc:chgData name="Tally Singer" userId="4b9acd4f-ef09-42ef-9136-2237b3b4fed4" providerId="ADAL" clId="{DEBA6684-4305-412A-B3CA-62F92770A3BA}" dt="2024-03-01T18:32:44.051" v="765" actId="47"/>
        <pc:sldMkLst>
          <pc:docMk/>
          <pc:sldMk cId="2835680369" sldId="517"/>
        </pc:sldMkLst>
      </pc:sldChg>
      <pc:sldChg chg="addSp delSp modSp new mod">
        <pc:chgData name="Tally Singer" userId="4b9acd4f-ef09-42ef-9136-2237b3b4fed4" providerId="ADAL" clId="{DEBA6684-4305-412A-B3CA-62F92770A3BA}" dt="2024-03-01T18:34:39.956" v="883" actId="14100"/>
        <pc:sldMkLst>
          <pc:docMk/>
          <pc:sldMk cId="1872071213" sldId="518"/>
        </pc:sldMkLst>
        <pc:spChg chg="add del">
          <ac:chgData name="Tally Singer" userId="4b9acd4f-ef09-42ef-9136-2237b3b4fed4" providerId="ADAL" clId="{DEBA6684-4305-412A-B3CA-62F92770A3BA}" dt="2024-03-01T18:33:10.968" v="794"/>
          <ac:spMkLst>
            <pc:docMk/>
            <pc:sldMk cId="1872071213" sldId="518"/>
            <ac:spMk id="2" creationId="{A11FA9A5-3403-ED07-3063-03C2574DD5E1}"/>
          </ac:spMkLst>
        </pc:spChg>
        <pc:spChg chg="mod">
          <ac:chgData name="Tally Singer" userId="4b9acd4f-ef09-42ef-9136-2237b3b4fed4" providerId="ADAL" clId="{DEBA6684-4305-412A-B3CA-62F92770A3BA}" dt="2024-03-01T18:32:51.872" v="791" actId="20577"/>
          <ac:spMkLst>
            <pc:docMk/>
            <pc:sldMk cId="1872071213" sldId="518"/>
            <ac:spMk id="3" creationId="{2A556993-29BE-E1ED-EC36-3768D5C01330}"/>
          </ac:spMkLst>
        </pc:spChg>
        <pc:spChg chg="add mod">
          <ac:chgData name="Tally Singer" userId="4b9acd4f-ef09-42ef-9136-2237b3b4fed4" providerId="ADAL" clId="{DEBA6684-4305-412A-B3CA-62F92770A3BA}" dt="2024-03-01T18:34:39.956" v="883" actId="14100"/>
          <ac:spMkLst>
            <pc:docMk/>
            <pc:sldMk cId="1872071213" sldId="518"/>
            <ac:spMk id="6" creationId="{D8628F51-A68F-65FE-FDF4-3494081CBD2C}"/>
          </ac:spMkLst>
        </pc:spChg>
        <pc:graphicFrameChg chg="add mod">
          <ac:chgData name="Tally Singer" userId="4b9acd4f-ef09-42ef-9136-2237b3b4fed4" providerId="ADAL" clId="{DEBA6684-4305-412A-B3CA-62F92770A3BA}" dt="2024-03-01T18:33:05.313" v="793"/>
          <ac:graphicFrameMkLst>
            <pc:docMk/>
            <pc:sldMk cId="1872071213" sldId="518"/>
            <ac:graphicFrameMk id="4" creationId="{EF8B83C8-F26E-47AA-84ED-83C96F62AF74}"/>
          </ac:graphicFrameMkLst>
        </pc:graphicFrameChg>
        <pc:picChg chg="add mod">
          <ac:chgData name="Tally Singer" userId="4b9acd4f-ef09-42ef-9136-2237b3b4fed4" providerId="ADAL" clId="{DEBA6684-4305-412A-B3CA-62F92770A3BA}" dt="2024-03-01T18:33:33.827" v="801" actId="1076"/>
          <ac:picMkLst>
            <pc:docMk/>
            <pc:sldMk cId="1872071213" sldId="518"/>
            <ac:picMk id="5" creationId="{9E81E330-8D1A-469E-18B8-B73E140CB62D}"/>
          </ac:picMkLst>
        </pc:picChg>
      </pc:sldChg>
      <pc:sldChg chg="addSp delSp modSp new mod">
        <pc:chgData name="Tally Singer" userId="4b9acd4f-ef09-42ef-9136-2237b3b4fed4" providerId="ADAL" clId="{DEBA6684-4305-412A-B3CA-62F92770A3BA}" dt="2024-03-01T18:48:05.610" v="1343"/>
        <pc:sldMkLst>
          <pc:docMk/>
          <pc:sldMk cId="2180402846" sldId="519"/>
        </pc:sldMkLst>
        <pc:spChg chg="add del mod">
          <ac:chgData name="Tally Singer" userId="4b9acd4f-ef09-42ef-9136-2237b3b4fed4" providerId="ADAL" clId="{DEBA6684-4305-412A-B3CA-62F92770A3BA}" dt="2024-03-01T18:41:00.310" v="1150" actId="20577"/>
          <ac:spMkLst>
            <pc:docMk/>
            <pc:sldMk cId="2180402846" sldId="519"/>
            <ac:spMk id="2" creationId="{5389062A-4F75-9F97-D258-E433CB8C46A5}"/>
          </ac:spMkLst>
        </pc:spChg>
        <pc:spChg chg="add del">
          <ac:chgData name="Tally Singer" userId="4b9acd4f-ef09-42ef-9136-2237b3b4fed4" providerId="ADAL" clId="{DEBA6684-4305-412A-B3CA-62F92770A3BA}" dt="2024-03-01T18:39:28.793" v="998"/>
          <ac:spMkLst>
            <pc:docMk/>
            <pc:sldMk cId="2180402846" sldId="519"/>
            <ac:spMk id="3" creationId="{5CE4273B-26A8-DB35-E6A7-1FE527E7560E}"/>
          </ac:spMkLst>
        </pc:spChg>
        <pc:spChg chg="del">
          <ac:chgData name="Tally Singer" userId="4b9acd4f-ef09-42ef-9136-2237b3b4fed4" providerId="ADAL" clId="{DEBA6684-4305-412A-B3CA-62F92770A3BA}" dt="2024-03-01T18:40:23.146" v="1125" actId="26606"/>
          <ac:spMkLst>
            <pc:docMk/>
            <pc:sldMk cId="2180402846" sldId="519"/>
            <ac:spMk id="4" creationId="{F08A782D-90DA-34D9-37E6-5271A7C58AFA}"/>
          </ac:spMkLst>
        </pc:spChg>
        <pc:spChg chg="add mod">
          <ac:chgData name="Tally Singer" userId="4b9acd4f-ef09-42ef-9136-2237b3b4fed4" providerId="ADAL" clId="{DEBA6684-4305-412A-B3CA-62F92770A3BA}" dt="2024-03-01T18:48:05.610" v="1343"/>
          <ac:spMkLst>
            <pc:docMk/>
            <pc:sldMk cId="2180402846" sldId="519"/>
            <ac:spMk id="8" creationId="{26DF341B-8D22-6492-052D-8E3E0306E25A}"/>
          </ac:spMkLst>
        </pc:spChg>
        <pc:spChg chg="add">
          <ac:chgData name="Tally Singer" userId="4b9acd4f-ef09-42ef-9136-2237b3b4fed4" providerId="ADAL" clId="{DEBA6684-4305-412A-B3CA-62F92770A3BA}" dt="2024-03-01T18:40:23.146" v="1125" actId="26606"/>
          <ac:spMkLst>
            <pc:docMk/>
            <pc:sldMk cId="2180402846" sldId="519"/>
            <ac:spMk id="12" creationId="{14E04E83-376B-D23C-1B36-4CCCF5CE1FD7}"/>
          </ac:spMkLst>
        </pc:spChg>
        <pc:picChg chg="add mod">
          <ac:chgData name="Tally Singer" userId="4b9acd4f-ef09-42ef-9136-2237b3b4fed4" providerId="ADAL" clId="{DEBA6684-4305-412A-B3CA-62F92770A3BA}" dt="2024-03-01T18:39:26.444" v="997"/>
          <ac:picMkLst>
            <pc:docMk/>
            <pc:sldMk cId="2180402846" sldId="519"/>
            <ac:picMk id="5" creationId="{25735727-6D8D-C2C9-3813-4B02CCFB9728}"/>
          </ac:picMkLst>
        </pc:picChg>
        <pc:picChg chg="add mod">
          <ac:chgData name="Tally Singer" userId="4b9acd4f-ef09-42ef-9136-2237b3b4fed4" providerId="ADAL" clId="{DEBA6684-4305-412A-B3CA-62F92770A3BA}" dt="2024-03-01T18:39:26.143" v="996"/>
          <ac:picMkLst>
            <pc:docMk/>
            <pc:sldMk cId="2180402846" sldId="519"/>
            <ac:picMk id="6" creationId="{163EB7D8-5E64-401A-CF66-2BA7AE30CBD1}"/>
          </ac:picMkLst>
        </pc:picChg>
        <pc:picChg chg="add mod ord">
          <ac:chgData name="Tally Singer" userId="4b9acd4f-ef09-42ef-9136-2237b3b4fed4" providerId="ADAL" clId="{DEBA6684-4305-412A-B3CA-62F92770A3BA}" dt="2024-03-01T18:40:34.398" v="1127" actId="167"/>
          <ac:picMkLst>
            <pc:docMk/>
            <pc:sldMk cId="2180402846" sldId="519"/>
            <ac:picMk id="7" creationId="{090AF5C4-99EB-64C8-70D3-D06948BC4675}"/>
          </ac:picMkLst>
        </pc:picChg>
      </pc:sldChg>
      <pc:sldChg chg="addSp delSp modSp new mod">
        <pc:chgData name="Tally Singer" userId="4b9acd4f-ef09-42ef-9136-2237b3b4fed4" providerId="ADAL" clId="{DEBA6684-4305-412A-B3CA-62F92770A3BA}" dt="2024-03-01T19:27:21.281" v="1774" actId="20577"/>
        <pc:sldMkLst>
          <pc:docMk/>
          <pc:sldMk cId="3046686708" sldId="520"/>
        </pc:sldMkLst>
        <pc:spChg chg="del">
          <ac:chgData name="Tally Singer" userId="4b9acd4f-ef09-42ef-9136-2237b3b4fed4" providerId="ADAL" clId="{DEBA6684-4305-412A-B3CA-62F92770A3BA}" dt="2024-03-01T18:49:06.105" v="1345"/>
          <ac:spMkLst>
            <pc:docMk/>
            <pc:sldMk cId="3046686708" sldId="520"/>
            <ac:spMk id="2" creationId="{EBF67345-62DB-8C79-57EE-0518612303DE}"/>
          </ac:spMkLst>
        </pc:spChg>
        <pc:spChg chg="mod">
          <ac:chgData name="Tally Singer" userId="4b9acd4f-ef09-42ef-9136-2237b3b4fed4" providerId="ADAL" clId="{DEBA6684-4305-412A-B3CA-62F92770A3BA}" dt="2024-03-01T19:25:52.015" v="1755" actId="1076"/>
          <ac:spMkLst>
            <pc:docMk/>
            <pc:sldMk cId="3046686708" sldId="520"/>
            <ac:spMk id="3" creationId="{F3BC9181-B119-D7EB-49F9-529BF29A9A00}"/>
          </ac:spMkLst>
        </pc:spChg>
        <pc:spChg chg="mod">
          <ac:chgData name="Tally Singer" userId="4b9acd4f-ef09-42ef-9136-2237b3b4fed4" providerId="ADAL" clId="{DEBA6684-4305-412A-B3CA-62F92770A3BA}" dt="2024-03-01T19:27:21.281" v="1774" actId="20577"/>
          <ac:spMkLst>
            <pc:docMk/>
            <pc:sldMk cId="3046686708" sldId="520"/>
            <ac:spMk id="4" creationId="{628A771E-D39E-AAD7-0277-6EB90B3A7075}"/>
          </ac:spMkLst>
        </pc:spChg>
        <pc:spChg chg="add del mod">
          <ac:chgData name="Tally Singer" userId="4b9acd4f-ef09-42ef-9136-2237b3b4fed4" providerId="ADAL" clId="{DEBA6684-4305-412A-B3CA-62F92770A3BA}" dt="2024-03-01T19:25:41.726" v="1752" actId="26606"/>
          <ac:spMkLst>
            <pc:docMk/>
            <pc:sldMk cId="3046686708" sldId="520"/>
            <ac:spMk id="6" creationId="{CACE6F4F-BB05-847A-D664-8DA3CE3D0D8A}"/>
          </ac:spMkLst>
        </pc:spChg>
        <pc:spChg chg="add del mod">
          <ac:chgData name="Tally Singer" userId="4b9acd4f-ef09-42ef-9136-2237b3b4fed4" providerId="ADAL" clId="{DEBA6684-4305-412A-B3CA-62F92770A3BA}" dt="2024-03-01T19:25:31.608" v="1748"/>
          <ac:spMkLst>
            <pc:docMk/>
            <pc:sldMk cId="3046686708" sldId="520"/>
            <ac:spMk id="8" creationId="{2D43FFF2-03C0-94C8-E5C4-036E0B941E2C}"/>
          </ac:spMkLst>
        </pc:spChg>
        <pc:picChg chg="add del mod">
          <ac:chgData name="Tally Singer" userId="4b9acd4f-ef09-42ef-9136-2237b3b4fed4" providerId="ADAL" clId="{DEBA6684-4305-412A-B3CA-62F92770A3BA}" dt="2024-03-01T19:25:27.631" v="1747" actId="478"/>
          <ac:picMkLst>
            <pc:docMk/>
            <pc:sldMk cId="3046686708" sldId="520"/>
            <ac:picMk id="5" creationId="{AEC63AF7-5E48-0913-E2FA-9C5570C15D6B}"/>
          </ac:picMkLst>
        </pc:picChg>
        <pc:picChg chg="add mod ord">
          <ac:chgData name="Tally Singer" userId="4b9acd4f-ef09-42ef-9136-2237b3b4fed4" providerId="ADAL" clId="{DEBA6684-4305-412A-B3CA-62F92770A3BA}" dt="2024-03-01T19:25:47.854" v="1754" actId="14100"/>
          <ac:picMkLst>
            <pc:docMk/>
            <pc:sldMk cId="3046686708" sldId="520"/>
            <ac:picMk id="9" creationId="{9B8B73C3-C29F-E32F-9BC3-91ADFEAADD50}"/>
          </ac:picMkLst>
        </pc:picChg>
      </pc:sldChg>
      <pc:sldChg chg="addSp modSp new mod modClrScheme chgLayout">
        <pc:chgData name="Tally Singer" userId="4b9acd4f-ef09-42ef-9136-2237b3b4fed4" providerId="ADAL" clId="{DEBA6684-4305-412A-B3CA-62F92770A3BA}" dt="2024-03-01T19:32:20.213" v="1813" actId="313"/>
        <pc:sldMkLst>
          <pc:docMk/>
          <pc:sldMk cId="1016774533" sldId="521"/>
        </pc:sldMkLst>
        <pc:spChg chg="mod">
          <ac:chgData name="Tally Singer" userId="4b9acd4f-ef09-42ef-9136-2237b3b4fed4" providerId="ADAL" clId="{DEBA6684-4305-412A-B3CA-62F92770A3BA}" dt="2024-03-01T19:32:20.213" v="1813" actId="313"/>
          <ac:spMkLst>
            <pc:docMk/>
            <pc:sldMk cId="1016774533" sldId="521"/>
            <ac:spMk id="2" creationId="{7223AC2A-0ED7-F271-9437-1973BD02E562}"/>
          </ac:spMkLst>
        </pc:spChg>
        <pc:spChg chg="mod ord">
          <ac:chgData name="Tally Singer" userId="4b9acd4f-ef09-42ef-9136-2237b3b4fed4" providerId="ADAL" clId="{DEBA6684-4305-412A-B3CA-62F92770A3BA}" dt="2024-03-01T18:56:49.431" v="1500" actId="6549"/>
          <ac:spMkLst>
            <pc:docMk/>
            <pc:sldMk cId="1016774533" sldId="521"/>
            <ac:spMk id="3" creationId="{6F6B6E65-0E1C-B975-E4AE-17C2B4D4E790}"/>
          </ac:spMkLst>
        </pc:spChg>
        <pc:picChg chg="add mod">
          <ac:chgData name="Tally Singer" userId="4b9acd4f-ef09-42ef-9136-2237b3b4fed4" providerId="ADAL" clId="{DEBA6684-4305-412A-B3CA-62F92770A3BA}" dt="2024-03-01T18:56:56.771" v="1501" actId="14100"/>
          <ac:picMkLst>
            <pc:docMk/>
            <pc:sldMk cId="1016774533" sldId="521"/>
            <ac:picMk id="4" creationId="{FC1E2517-40E6-0A8E-5A1F-5E5A4A7C1BBB}"/>
          </ac:picMkLst>
        </pc:picChg>
      </pc:sldChg>
      <pc:sldChg chg="new">
        <pc:chgData name="Tally Singer" userId="4b9acd4f-ef09-42ef-9136-2237b3b4fed4" providerId="ADAL" clId="{DEBA6684-4305-412A-B3CA-62F92770A3BA}" dt="2024-03-01T19:01:41.170" v="1670" actId="680"/>
        <pc:sldMkLst>
          <pc:docMk/>
          <pc:sldMk cId="4098588427" sldId="522"/>
        </pc:sldMkLst>
      </pc:sldChg>
      <pc:sldChg chg="addSp delSp modSp new mod">
        <pc:chgData name="Tally Singer" userId="4b9acd4f-ef09-42ef-9136-2237b3b4fed4" providerId="ADAL" clId="{DEBA6684-4305-412A-B3CA-62F92770A3BA}" dt="2024-03-01T19:31:48.535" v="1808" actId="6549"/>
        <pc:sldMkLst>
          <pc:docMk/>
          <pc:sldMk cId="3134503141" sldId="523"/>
        </pc:sldMkLst>
        <pc:spChg chg="del">
          <ac:chgData name="Tally Singer" userId="4b9acd4f-ef09-42ef-9136-2237b3b4fed4" providerId="ADAL" clId="{DEBA6684-4305-412A-B3CA-62F92770A3BA}" dt="2024-03-01T19:29:43.321" v="1776"/>
          <ac:spMkLst>
            <pc:docMk/>
            <pc:sldMk cId="3134503141" sldId="523"/>
            <ac:spMk id="2" creationId="{C0ECB5C2-79F3-7592-1174-9E2D3C3BCC97}"/>
          </ac:spMkLst>
        </pc:spChg>
        <pc:spChg chg="del">
          <ac:chgData name="Tally Singer" userId="4b9acd4f-ef09-42ef-9136-2237b3b4fed4" providerId="ADAL" clId="{DEBA6684-4305-412A-B3CA-62F92770A3BA}" dt="2024-03-01T19:30:27.350" v="1784" actId="478"/>
          <ac:spMkLst>
            <pc:docMk/>
            <pc:sldMk cId="3134503141" sldId="523"/>
            <ac:spMk id="3" creationId="{69B6320B-D1DB-59E1-0B4D-C578A58C36D3}"/>
          </ac:spMkLst>
        </pc:spChg>
        <pc:spChg chg="mod">
          <ac:chgData name="Tally Singer" userId="4b9acd4f-ef09-42ef-9136-2237b3b4fed4" providerId="ADAL" clId="{DEBA6684-4305-412A-B3CA-62F92770A3BA}" dt="2024-03-01T19:31:48.535" v="1808" actId="6549"/>
          <ac:spMkLst>
            <pc:docMk/>
            <pc:sldMk cId="3134503141" sldId="523"/>
            <ac:spMk id="4" creationId="{DD029AE0-20EF-6842-B1BD-ECFB205372CB}"/>
          </ac:spMkLst>
        </pc:spChg>
        <pc:spChg chg="add del mod">
          <ac:chgData name="Tally Singer" userId="4b9acd4f-ef09-42ef-9136-2237b3b4fed4" providerId="ADAL" clId="{DEBA6684-4305-412A-B3CA-62F92770A3BA}" dt="2024-03-01T19:30:09.324" v="1778"/>
          <ac:spMkLst>
            <pc:docMk/>
            <pc:sldMk cId="3134503141" sldId="523"/>
            <ac:spMk id="7" creationId="{DD414CC5-91BF-4217-FEF0-D10CD17F9DBF}"/>
          </ac:spMkLst>
        </pc:spChg>
        <pc:picChg chg="add del mod">
          <ac:chgData name="Tally Singer" userId="4b9acd4f-ef09-42ef-9136-2237b3b4fed4" providerId="ADAL" clId="{DEBA6684-4305-412A-B3CA-62F92770A3BA}" dt="2024-03-01T19:29:49.133" v="1777" actId="478"/>
          <ac:picMkLst>
            <pc:docMk/>
            <pc:sldMk cId="3134503141" sldId="523"/>
            <ac:picMk id="5" creationId="{29C3A094-E067-DC91-47B3-FC555FE8A9A8}"/>
          </ac:picMkLst>
        </pc:picChg>
        <pc:picChg chg="add mod">
          <ac:chgData name="Tally Singer" userId="4b9acd4f-ef09-42ef-9136-2237b3b4fed4" providerId="ADAL" clId="{DEBA6684-4305-412A-B3CA-62F92770A3BA}" dt="2024-03-01T19:30:31.615" v="1785" actId="1076"/>
          <ac:picMkLst>
            <pc:docMk/>
            <pc:sldMk cId="3134503141" sldId="523"/>
            <ac:picMk id="8" creationId="{35283117-9ED3-0D1C-D139-27F3276F5CA9}"/>
          </ac:picMkLst>
        </pc:picChg>
      </pc:sldChg>
    </pc:docChg>
  </pc:docChgLst>
  <pc:docChgLst>
    <pc:chgData name="Tally Singer" userId="4b9acd4f-ef09-42ef-9136-2237b3b4fed4" providerId="ADAL" clId="{2E1C3266-B57B-4821-87D7-C05C345F93C1}"/>
    <pc:docChg chg="undo custSel modSld">
      <pc:chgData name="Tally Singer" userId="4b9acd4f-ef09-42ef-9136-2237b3b4fed4" providerId="ADAL" clId="{2E1C3266-B57B-4821-87D7-C05C345F93C1}" dt="2024-03-06T12:33:13.304" v="32" actId="1076"/>
      <pc:docMkLst>
        <pc:docMk/>
      </pc:docMkLst>
      <pc:sldChg chg="addSp delSp modSp mod">
        <pc:chgData name="Tally Singer" userId="4b9acd4f-ef09-42ef-9136-2237b3b4fed4" providerId="ADAL" clId="{2E1C3266-B57B-4821-87D7-C05C345F93C1}" dt="2024-03-06T12:31:04.872" v="25"/>
        <pc:sldMkLst>
          <pc:docMk/>
          <pc:sldMk cId="263567822" sldId="510"/>
        </pc:sldMkLst>
        <pc:graphicFrameChg chg="add mod">
          <ac:chgData name="Tally Singer" userId="4b9acd4f-ef09-42ef-9136-2237b3b4fed4" providerId="ADAL" clId="{2E1C3266-B57B-4821-87D7-C05C345F93C1}" dt="2024-03-06T12:31:04.872" v="25"/>
          <ac:graphicFrameMkLst>
            <pc:docMk/>
            <pc:sldMk cId="263567822" sldId="510"/>
            <ac:graphicFrameMk id="6" creationId="{7AB16F4C-83C6-CF43-0B47-C12B89A47BF9}"/>
          </ac:graphicFrameMkLst>
        </pc:graphicFrameChg>
        <pc:picChg chg="add del mod">
          <ac:chgData name="Tally Singer" userId="4b9acd4f-ef09-42ef-9136-2237b3b4fed4" providerId="ADAL" clId="{2E1C3266-B57B-4821-87D7-C05C345F93C1}" dt="2024-03-06T12:27:42.890" v="3" actId="478"/>
          <ac:picMkLst>
            <pc:docMk/>
            <pc:sldMk cId="263567822" sldId="510"/>
            <ac:picMk id="2" creationId="{9787215F-65AB-207B-66FC-FFB1400DD20D}"/>
          </ac:picMkLst>
        </pc:picChg>
        <pc:picChg chg="add del mod ord">
          <ac:chgData name="Tally Singer" userId="4b9acd4f-ef09-42ef-9136-2237b3b4fed4" providerId="ADAL" clId="{2E1C3266-B57B-4821-87D7-C05C345F93C1}" dt="2024-03-06T12:30:00.101" v="17" actId="478"/>
          <ac:picMkLst>
            <pc:docMk/>
            <pc:sldMk cId="263567822" sldId="510"/>
            <ac:picMk id="4" creationId="{05A0A531-1169-E745-E9BC-F8FEAB1D532F}"/>
          </ac:picMkLst>
        </pc:picChg>
      </pc:sldChg>
      <pc:sldChg chg="addSp delSp modSp mod">
        <pc:chgData name="Tally Singer" userId="4b9acd4f-ef09-42ef-9136-2237b3b4fed4" providerId="ADAL" clId="{2E1C3266-B57B-4821-87D7-C05C345F93C1}" dt="2024-03-06T12:33:13.304" v="32" actId="1076"/>
        <pc:sldMkLst>
          <pc:docMk/>
          <pc:sldMk cId="70858790" sldId="515"/>
        </pc:sldMkLst>
        <pc:spChg chg="add del mod">
          <ac:chgData name="Tally Singer" userId="4b9acd4f-ef09-42ef-9136-2237b3b4fed4" providerId="ADAL" clId="{2E1C3266-B57B-4821-87D7-C05C345F93C1}" dt="2024-03-06T12:33:01.737" v="30" actId="478"/>
          <ac:spMkLst>
            <pc:docMk/>
            <pc:sldMk cId="70858790" sldId="515"/>
            <ac:spMk id="6" creationId="{D23BEF47-A8D4-22F2-1C3E-C2592386898B}"/>
          </ac:spMkLst>
        </pc:spChg>
        <pc:picChg chg="del">
          <ac:chgData name="Tally Singer" userId="4b9acd4f-ef09-42ef-9136-2237b3b4fed4" providerId="ADAL" clId="{2E1C3266-B57B-4821-87D7-C05C345F93C1}" dt="2024-03-06T12:32:50.330" v="26" actId="478"/>
          <ac:picMkLst>
            <pc:docMk/>
            <pc:sldMk cId="70858790" sldId="515"/>
            <ac:picMk id="5" creationId="{714BFAD7-5933-384A-BBD7-ADC8DC245713}"/>
          </ac:picMkLst>
        </pc:picChg>
        <pc:picChg chg="add mod">
          <ac:chgData name="Tally Singer" userId="4b9acd4f-ef09-42ef-9136-2237b3b4fed4" providerId="ADAL" clId="{2E1C3266-B57B-4821-87D7-C05C345F93C1}" dt="2024-03-06T12:33:13.304" v="32" actId="1076"/>
          <ac:picMkLst>
            <pc:docMk/>
            <pc:sldMk cId="70858790" sldId="515"/>
            <ac:picMk id="1026" creationId="{19A9F775-28EB-C9DF-2A8A-F41367214222}"/>
          </ac:picMkLst>
        </pc:picChg>
      </pc:sldChg>
    </pc:docChg>
  </pc:docChgLst>
  <pc:docChgLst>
    <pc:chgData name="Tally Singer" userId="S::tsinger@quality.org::4b9acd4f-ef09-42ef-9136-2237b3b4fed4" providerId="AD" clId="Web-{A720E34E-6D27-CAF1-349E-80A6C1F81363}"/>
    <pc:docChg chg="modSld">
      <pc:chgData name="Tally Singer" userId="S::tsinger@quality.org::4b9acd4f-ef09-42ef-9136-2237b3b4fed4" providerId="AD" clId="Web-{A720E34E-6D27-CAF1-349E-80A6C1F81363}" dt="2024-03-06T12:22:07.311" v="76" actId="1076"/>
      <pc:docMkLst>
        <pc:docMk/>
      </pc:docMkLst>
      <pc:sldChg chg="addSp delSp modSp">
        <pc:chgData name="Tally Singer" userId="S::tsinger@quality.org::4b9acd4f-ef09-42ef-9136-2237b3b4fed4" providerId="AD" clId="Web-{A720E34E-6D27-CAF1-349E-80A6C1F81363}" dt="2024-03-06T12:22:07.311" v="76" actId="1076"/>
        <pc:sldMkLst>
          <pc:docMk/>
          <pc:sldMk cId="263567822" sldId="510"/>
        </pc:sldMkLst>
        <pc:spChg chg="add del mod">
          <ac:chgData name="Tally Singer" userId="S::tsinger@quality.org::4b9acd4f-ef09-42ef-9136-2237b3b4fed4" providerId="AD" clId="Web-{A720E34E-6D27-CAF1-349E-80A6C1F81363}" dt="2024-03-06T12:17:51.051" v="34"/>
          <ac:spMkLst>
            <pc:docMk/>
            <pc:sldMk cId="263567822" sldId="510"/>
            <ac:spMk id="2" creationId="{3A07ABBC-4BDB-5E8A-2E9C-CE1BE592610A}"/>
          </ac:spMkLst>
        </pc:spChg>
        <pc:spChg chg="add del">
          <ac:chgData name="Tally Singer" userId="S::tsinger@quality.org::4b9acd4f-ef09-42ef-9136-2237b3b4fed4" providerId="AD" clId="Web-{A720E34E-6D27-CAF1-349E-80A6C1F81363}" dt="2024-03-06T12:18:06.364" v="38"/>
          <ac:spMkLst>
            <pc:docMk/>
            <pc:sldMk cId="263567822" sldId="510"/>
            <ac:spMk id="6" creationId="{B66A3FEF-878D-7D73-B77B-B416136E9C62}"/>
          </ac:spMkLst>
        </pc:spChg>
        <pc:picChg chg="add del mod">
          <ac:chgData name="Tally Singer" userId="S::tsinger@quality.org::4b9acd4f-ef09-42ef-9136-2237b3b4fed4" providerId="AD" clId="Web-{A720E34E-6D27-CAF1-349E-80A6C1F81363}" dt="2024-03-06T12:17:52.848" v="35"/>
          <ac:picMkLst>
            <pc:docMk/>
            <pc:sldMk cId="263567822" sldId="510"/>
            <ac:picMk id="4" creationId="{F13BA74B-5671-EA4E-6BB6-D395FA3CF786}"/>
          </ac:picMkLst>
        </pc:picChg>
        <pc:picChg chg="mod">
          <ac:chgData name="Tally Singer" userId="S::tsinger@quality.org::4b9acd4f-ef09-42ef-9136-2237b3b4fed4" providerId="AD" clId="Web-{A720E34E-6D27-CAF1-349E-80A6C1F81363}" dt="2024-03-06T12:16:25.251" v="29" actId="14100"/>
          <ac:picMkLst>
            <pc:docMk/>
            <pc:sldMk cId="263567822" sldId="510"/>
            <ac:picMk id="5" creationId="{5ABC4FF8-3B4F-568B-0E53-A33C0070F2B5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2:07.311" v="76" actId="1076"/>
          <ac:picMkLst>
            <pc:docMk/>
            <pc:sldMk cId="263567822" sldId="510"/>
            <ac:picMk id="7" creationId="{F13BA74B-5671-EA4E-6BB6-D395FA3CF786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1:01.871" v="70" actId="1076"/>
          <ac:picMkLst>
            <pc:docMk/>
            <pc:sldMk cId="263567822" sldId="510"/>
            <ac:picMk id="8" creationId="{7CDC163E-6BA1-6E0E-2EA9-1FF19D355BCF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0:45.417" v="69" actId="1076"/>
          <ac:picMkLst>
            <pc:docMk/>
            <pc:sldMk cId="263567822" sldId="510"/>
            <ac:picMk id="9" creationId="{EFD8128E-73DC-DDE6-4879-5DF0585CA90F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0:37.541" v="68" actId="1076"/>
          <ac:picMkLst>
            <pc:docMk/>
            <pc:sldMk cId="263567822" sldId="510"/>
            <ac:picMk id="10" creationId="{002FD368-074C-6D89-971B-AF768125D055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0:30.432" v="67" actId="1076"/>
          <ac:picMkLst>
            <pc:docMk/>
            <pc:sldMk cId="263567822" sldId="510"/>
            <ac:picMk id="11" creationId="{E075B217-617B-EF93-8B68-D016D64D69E4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1:17.512" v="72" actId="1076"/>
          <ac:picMkLst>
            <pc:docMk/>
            <pc:sldMk cId="263567822" sldId="510"/>
            <ac:picMk id="12" creationId="{39C99E67-69C7-E206-871F-447ED413C161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1:06.793" v="71" actId="1076"/>
          <ac:picMkLst>
            <pc:docMk/>
            <pc:sldMk cId="263567822" sldId="510"/>
            <ac:picMk id="13" creationId="{807017EC-B55D-02F6-BAE4-E693CCFE63B2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1:26.153" v="74" actId="1076"/>
          <ac:picMkLst>
            <pc:docMk/>
            <pc:sldMk cId="263567822" sldId="510"/>
            <ac:picMk id="14" creationId="{5FA00E2A-978E-87D6-B8AE-CED9E31BB9D1}"/>
          </ac:picMkLst>
        </pc:picChg>
        <pc:picChg chg="add mod">
          <ac:chgData name="Tally Singer" userId="S::tsinger@quality.org::4b9acd4f-ef09-42ef-9136-2237b3b4fed4" providerId="AD" clId="Web-{A720E34E-6D27-CAF1-349E-80A6C1F81363}" dt="2024-03-06T12:22:04.201" v="75" actId="1076"/>
          <ac:picMkLst>
            <pc:docMk/>
            <pc:sldMk cId="263567822" sldId="510"/>
            <ac:picMk id="15" creationId="{2D5EC066-E67D-E935-C946-7CE4FEA8DAA7}"/>
          </ac:picMkLst>
        </pc:picChg>
      </pc:sldChg>
      <pc:sldChg chg="addSp modSp">
        <pc:chgData name="Tally Singer" userId="S::tsinger@quality.org::4b9acd4f-ef09-42ef-9136-2237b3b4fed4" providerId="AD" clId="Web-{A720E34E-6D27-CAF1-349E-80A6C1F81363}" dt="2024-03-06T12:09:35.125" v="27" actId="1076"/>
        <pc:sldMkLst>
          <pc:docMk/>
          <pc:sldMk cId="3134503141" sldId="523"/>
        </pc:sldMkLst>
        <pc:spChg chg="add mod">
          <ac:chgData name="Tally Singer" userId="S::tsinger@quality.org::4b9acd4f-ef09-42ef-9136-2237b3b4fed4" providerId="AD" clId="Web-{A720E34E-6D27-CAF1-349E-80A6C1F81363}" dt="2024-03-06T12:09:17.593" v="24" actId="1076"/>
          <ac:spMkLst>
            <pc:docMk/>
            <pc:sldMk cId="3134503141" sldId="523"/>
            <ac:spMk id="2" creationId="{D734ECCC-5506-3B6C-6F7E-E334DEF123A8}"/>
          </ac:spMkLst>
        </pc:spChg>
        <pc:spChg chg="add">
          <ac:chgData name="Tally Singer" userId="S::tsinger@quality.org::4b9acd4f-ef09-42ef-9136-2237b3b4fed4" providerId="AD" clId="Web-{A720E34E-6D27-CAF1-349E-80A6C1F81363}" dt="2024-03-06T12:09:20.890" v="25"/>
          <ac:spMkLst>
            <pc:docMk/>
            <pc:sldMk cId="3134503141" sldId="523"/>
            <ac:spMk id="5" creationId="{7651BDA1-645D-58F2-7765-5934C5DB3569}"/>
          </ac:spMkLst>
        </pc:spChg>
        <pc:picChg chg="mod">
          <ac:chgData name="Tally Singer" userId="S::tsinger@quality.org::4b9acd4f-ef09-42ef-9136-2237b3b4fed4" providerId="AD" clId="Web-{A720E34E-6D27-CAF1-349E-80A6C1F81363}" dt="2024-03-06T12:09:35.125" v="27" actId="1076"/>
          <ac:picMkLst>
            <pc:docMk/>
            <pc:sldMk cId="3134503141" sldId="523"/>
            <ac:picMk id="8" creationId="{35283117-9ED3-0D1C-D139-27F3276F5CA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100312281566335E-2"/>
          <c:y val="4.6121608518334245E-2"/>
          <c:w val="0.94379937543686732"/>
          <c:h val="0.9077567829633315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C64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93D-4B76-8A63-BD1C2F45DCD1}"/>
              </c:ext>
            </c:extLst>
          </c:dPt>
          <c:dPt>
            <c:idx val="1"/>
            <c:bubble3D val="0"/>
            <c:explosion val="27"/>
            <c:spPr>
              <a:solidFill>
                <a:srgbClr val="00829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93D-4B76-8A63-BD1C2F45DCD1}"/>
              </c:ext>
            </c:extLst>
          </c:dPt>
          <c:val>
            <c:numRef>
              <c:f>Sheet1!$C$5:$D$5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3D-4B76-8A63-BD1C2F45DCD1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A93D-4B76-8A63-BD1C2F45DC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A93D-4B76-8A63-BD1C2F45DCD1}"/>
              </c:ext>
            </c:extLst>
          </c:dPt>
          <c:val>
            <c:numRef>
              <c:f>Sheet1!$C$6:$D$6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9-A93D-4B76-8A63-BD1C2F45D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25"/>
            <c:spPr>
              <a:solidFill>
                <a:srgbClr val="CC64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F49-49F5-9AA9-6052A6B713E3}"/>
              </c:ext>
            </c:extLst>
          </c:dPt>
          <c:dPt>
            <c:idx val="1"/>
            <c:bubble3D val="0"/>
            <c:spPr>
              <a:solidFill>
                <a:srgbClr val="00829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F49-49F5-9AA9-6052A6B713E3}"/>
              </c:ext>
            </c:extLst>
          </c:dPt>
          <c:val>
            <c:numRef>
              <c:f>Sheet1!$C$8:$D$8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49-49F5-9AA9-6052A6B71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67-467F-A717-B248081E622C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67-467F-A717-B248081E622C}"/>
              </c:ext>
            </c:extLst>
          </c:dPt>
          <c:cat>
            <c:strRef>
              <c:f>'[IWD graphs.xlsx]Sheet2'!$K$83:$K$84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'[IWD graphs.xlsx]Sheet2'!$L$83:$L$84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67-467F-A717-B248081E6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C9B4CE0-AB24-473F-8F5A-DCD79155515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D02765-FD6A-4EA4-94D2-5722EF4FCC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45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02765-FD6A-4EA4-94D2-5722EF4FCC7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6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8" Type="http://schemas.openxmlformats.org/officeDocument/2006/relationships/image" Target="../media/image3.png"/><Relationship Id="rId5" Type="http://schemas.openxmlformats.org/officeDocument/2006/relationships/image" Target="../media/image21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Relationship Id="rId3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54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image" Target="../media/image26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elizabeth/Desktop/PTT%20Dual%20logo%20grey%20bg.jpg" TargetMode="External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0A5F0-4306-7B40-9D5E-7DDF6671E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AA66E-1499-011D-338F-CA20DAA9CF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696" y="2489022"/>
            <a:ext cx="7616369" cy="18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4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46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6" name="Picture 5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36D64631-B02E-AAB0-18AB-5B87398418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1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7" y="0"/>
            <a:ext cx="1215125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6" name="Picture 5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6289A36C-0002-A733-1AFA-E54F1F7A92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67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15714B0B-0FC0-980E-7B3A-294D935523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3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">
    <p:bg>
      <p:bgPr>
        <a:solidFill>
          <a:srgbClr val="4C4946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C0CB30E9-5889-B86B-997E-68D56FEBC9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3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513" y="-1"/>
            <a:ext cx="12192000" cy="68580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5799A2E1-B764-FF27-0E41-B7CF8FE9C7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97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9" y="-1"/>
            <a:ext cx="12167761" cy="68580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221E2277-DC7A-D0CF-3365-031F56A70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6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9" y="0"/>
            <a:ext cx="1216776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AF54FEB7-7906-CCA5-3AF5-EA1A6451B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7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0" y="0"/>
            <a:ext cx="12164898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F5092077-4670-7992-512B-5D52E43EFD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8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7F8C8C6C-1AB2-33F7-4902-431DD632C3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6" name="Picture 5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276D3269-073F-1DFB-DEF0-D44BFB82E3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0A5F0-4306-7B40-9D5E-7DDF6671E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C0328-57AA-5E4A-A7C2-6A8BA3026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8999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Example title goes here </a:t>
            </a:r>
            <a:br>
              <a:rPr lang="en-US"/>
            </a:br>
            <a:r>
              <a:rPr lang="en-US"/>
              <a:t>Can go onto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4A2345-78BF-984A-9163-9A1F3BF994B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4925399"/>
            <a:ext cx="5700252" cy="7969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F833CC3-66BE-B94F-AEE0-4D8E98DA02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5747956"/>
            <a:ext cx="5700252" cy="796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Presenter,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B61A1-1F76-3F5C-5610-F9A365F368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953" y="-1"/>
            <a:ext cx="7616369" cy="18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08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8" y="0"/>
            <a:ext cx="12163762" cy="672147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C8A55-EDC4-F86A-4FF6-5A8279EF7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8896" y="0"/>
            <a:ext cx="12862594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6" name="Picture 5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7840DC5C-82D4-D4CF-962E-22EBFA7969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81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6F701-7FE9-4816-9CEA-FF30396B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DA2A0-BA2A-4EEA-998C-8409D44A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607E-A0D9-430F-8EF7-8F703669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9EA24-1445-4A45-B18D-6FA34909B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20" y="3833883"/>
            <a:ext cx="467475" cy="467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F9B21-EEB9-4895-8EBB-DEE48782C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547" y="3840070"/>
            <a:ext cx="467475" cy="46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00D840-BE89-4C44-8A4D-26F0794017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73" y="3840070"/>
            <a:ext cx="467475" cy="467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F81BC-EE5A-418D-86EF-C66D6B97BA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605" y="3839444"/>
            <a:ext cx="467475" cy="467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37A4A-904F-4FFE-8E8A-B822C502D5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689" y="3833883"/>
            <a:ext cx="467475" cy="46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E410A-E019-436F-BB1A-4899286528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75" y="3833883"/>
            <a:ext cx="467475" cy="46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61B28-F69D-4FBE-BF76-36B1428FDF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860" y="3833883"/>
            <a:ext cx="467475" cy="467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117DFB-F365-43CD-9C29-4E5B02B29B8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45" y="3815478"/>
            <a:ext cx="467475" cy="467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3DDAAE-D656-4BCC-9313-09E04FBA1D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29" y="3833883"/>
            <a:ext cx="467475" cy="467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66833F-B603-46C6-ACCF-094037448C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17" y="3815478"/>
            <a:ext cx="467475" cy="467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EBCB64-A237-42DF-A099-7768150030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15478"/>
            <a:ext cx="467475" cy="4674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08E633-712C-4D93-B17F-406D0AFC5B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081" y="3272020"/>
            <a:ext cx="467475" cy="4674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9ED1E4-5679-4E74-88C6-52288BA67C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711" y="3236597"/>
            <a:ext cx="467475" cy="467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D03790-FD0E-454D-85E6-9065C377214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76" y="2154280"/>
            <a:ext cx="467475" cy="467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0E3ED8-17DC-4FB1-90ED-4FC71CDDC63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881" y="3238630"/>
            <a:ext cx="467475" cy="4674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1FC7C6-BB59-4C15-8A1B-6B89A8CB69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885" y="3256608"/>
            <a:ext cx="467475" cy="4674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B77900-0DDB-4F21-BDD6-FD8392CF152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717" y="3272020"/>
            <a:ext cx="467475" cy="4674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D3547F-2735-4202-8495-A7D96169FDD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73" y="3272020"/>
            <a:ext cx="467475" cy="4674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FF6FDB-76D5-477C-A29B-7D1C028EE39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605" y="3272020"/>
            <a:ext cx="467475" cy="467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5FF5CA-4205-4474-95DA-E24A98F1C64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689" y="3272020"/>
            <a:ext cx="467475" cy="467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18C876-DBB9-475F-BCD5-16C74591B0F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75" y="3272020"/>
            <a:ext cx="467475" cy="4674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A3F15E-7123-483E-A438-8EA0290C692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860" y="3256608"/>
            <a:ext cx="467475" cy="4674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B32906-E57D-468A-8B32-3DFC4DFC48E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45" y="3272020"/>
            <a:ext cx="467475" cy="4674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4F5E70-9710-4A87-AE95-6E416DBB417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29" y="3264314"/>
            <a:ext cx="467475" cy="4674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57F13-A32B-4F95-A666-43EB741BFA1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17" y="3256608"/>
            <a:ext cx="467475" cy="4674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74B10F-D1AD-4C46-BEC0-EECA9876A6F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56608"/>
            <a:ext cx="467475" cy="4674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6645CB-7283-4BE8-98E6-5BD389B2349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588" y="2677191"/>
            <a:ext cx="467475" cy="4674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594881-95BA-409B-94F5-7B020CCB2EA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947" y="2654074"/>
            <a:ext cx="467475" cy="4674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364685-3EB3-4F43-BA96-01536B4FCA3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652" y="2654074"/>
            <a:ext cx="467475" cy="4674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C46A20-5A66-463B-B541-CD798B9FBF5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881" y="2677191"/>
            <a:ext cx="467475" cy="4674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B611C8A-B8F2-4267-8496-CB1903E7212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585" y="2677191"/>
            <a:ext cx="467475" cy="4674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ACE772-EAEB-4ED8-BEB4-7142E216F43A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161" y="2705444"/>
            <a:ext cx="467475" cy="4674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1261FA-52FB-45E7-B2F0-452DF947C82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20" y="2705444"/>
            <a:ext cx="467475" cy="4674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F93F9D-8229-4267-B584-18AC23D16CD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605" y="2713150"/>
            <a:ext cx="467475" cy="4674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9E4D0F5-3C31-4801-8B64-D32268B06A5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689" y="2713150"/>
            <a:ext cx="467475" cy="4674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51EEE3C-B465-4F48-A938-57A3E2E25E8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75" y="2713150"/>
            <a:ext cx="467475" cy="4674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C5D3D76-39D9-4E9D-8EC0-10827BD013E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860" y="2713150"/>
            <a:ext cx="467475" cy="4674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B90B53-5FB2-4945-A9DB-C702C2E7DA4B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45" y="2713150"/>
            <a:ext cx="467475" cy="4674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C0A892-B96F-458C-BF7F-F04D70A108F3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29" y="2705444"/>
            <a:ext cx="467475" cy="4674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630BA98-8956-40D1-9A9D-4F5A50D1E05C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17" y="2705444"/>
            <a:ext cx="467475" cy="4674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2B449B-743F-4A5C-8DC5-884F864B7CE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05444"/>
            <a:ext cx="467475" cy="4674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0441087-7843-4AED-8869-C85179F73B63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588" y="2154280"/>
            <a:ext cx="467475" cy="4674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F8040E-6722-4621-BF7B-C75BC907068E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019" y="2154280"/>
            <a:ext cx="467475" cy="46747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374A98-F3F7-4055-B047-A727A6E3C4A7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449" y="2154280"/>
            <a:ext cx="467475" cy="4674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F026D77-8E31-47B1-B50C-96283C4C8665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881" y="2154280"/>
            <a:ext cx="467475" cy="4674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334905-8CB9-491F-8C17-AF8A898BC662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312" y="2154280"/>
            <a:ext cx="467475" cy="46747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F859239-A578-4401-94EE-58DFDB64AE2E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742" y="2154280"/>
            <a:ext cx="467475" cy="46747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6D123F-9347-43B0-82DA-FBF905EF0995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73" y="2154280"/>
            <a:ext cx="467475" cy="4674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6585DD1-7E06-4BF9-B1F4-BA0A358E9B63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605" y="2154280"/>
            <a:ext cx="467475" cy="46747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37EE865-0E89-494E-B4BE-2C14DB23B884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689" y="2154280"/>
            <a:ext cx="467475" cy="46747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1E800B-E10B-43ED-9887-43CE990D7880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75" y="2154280"/>
            <a:ext cx="467475" cy="4674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A01BCA8-30A5-4CD8-8BA8-39CBA6C0BDEB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860" y="2154280"/>
            <a:ext cx="467475" cy="4674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69135FB-7320-4989-A6F5-EA868A8ACFC8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45" y="2154280"/>
            <a:ext cx="467475" cy="4674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DD40C30-D8EB-44FA-B106-40B8949727F0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16" y="3236597"/>
            <a:ext cx="467475" cy="46747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C28974-1163-44B3-BB37-43627556FEA1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15" y="2154280"/>
            <a:ext cx="467475" cy="4674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272260-1CBD-4C3F-BAAC-145994F02884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54280"/>
            <a:ext cx="467475" cy="467474"/>
          </a:xfrm>
          <a:prstGeom prst="rect">
            <a:avLst/>
          </a:prstGeom>
        </p:spPr>
      </p:pic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5057AB09-B675-458B-A532-F89189EFAB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4310" y="462627"/>
            <a:ext cx="5536277" cy="6228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D6B12-9E60-0642-D9F5-58AEC7F56259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91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F8A4FDF5-2912-5D91-495D-2446BF980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3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488C-43CC-48D7-9577-82203F2D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8FD72-D0C3-478C-B2BB-28E7C089B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D4B25-087B-4B81-BE14-9D599AEB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8496D-564B-4FAD-A3CB-A7B55381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8F4C0-4016-402C-88A9-D9120D56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EB285-6184-42FF-B42F-7C3F1153B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D2472-B14B-92D8-F092-CDC817B864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47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DE1B-5E1D-4B6E-BE09-1F75C08F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FAB10-0C27-4266-9779-5E24C8608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B6E03-6FE9-4D6B-BAD1-137680944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F23E9-55C8-423C-96E2-7DAE1E0A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98467-BF2F-4256-9D5F-6A2B751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14C09-DBE8-4D9E-92AE-C6DEB5BD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D1A2B-38BF-536E-0798-9AE3F3962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9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48BE-B40D-44D6-9573-93728BC6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518FE-6E21-4E0B-936D-C2F9A6173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E5FEB-0D6B-44F0-A317-89400A48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D7CE-5377-4A8A-8D79-A6C37081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BB69E-D910-43EC-A4EE-E9EC964C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19B16-4D55-4E29-7D03-D048A308E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60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FCFF2-6D65-4C76-B895-90848AD8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036F7-471C-4C90-A9C1-A0B903847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369D-E911-46C5-8F74-99CA95AA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72024-BB78-43D0-B2C9-056201E4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11549-E3ED-4734-84F9-6F6DBBBE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112CC-76FD-EF39-7814-D51BB07C3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21BAFE-83EC-441F-8A39-CF9A04506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929" y="233364"/>
            <a:ext cx="7381703" cy="622848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rgbClr val="99989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981469-C901-44F1-94E9-0EA4928BC9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7352" y="1238250"/>
            <a:ext cx="11427883" cy="540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38D62-B567-6377-3E0D-5B9178829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75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T Dual logo grey bg.jpg" descr="/Users/relizabeth/Desktop/PTT Dual logo grey bg.jpg">
            <a:extLst>
              <a:ext uri="{FF2B5EF4-FFF2-40B4-BE49-F238E27FC236}">
                <a16:creationId xmlns:a16="http://schemas.microsoft.com/office/drawing/2014/main" id="{1B6D704B-0968-44F6-ACE8-EEBCF8D458CB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5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565110D-F3BF-2E4A-87B5-755E95A212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5624"/>
            <a:ext cx="10515600" cy="435133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54D1E8-DA36-2A4C-9F85-8E85C324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E72E5-4D76-8334-6368-A9537FF22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565110D-F3BF-2E4A-87B5-755E95A212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5624"/>
            <a:ext cx="10515600" cy="4351337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600"/>
              </a:spcAft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54D1E8-DA36-2A4C-9F85-8E85C324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1BECA-16E9-3446-63AA-61D45267A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565110D-F3BF-2E4A-87B5-755E95A212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5624"/>
            <a:ext cx="6044381" cy="435133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54D1E8-DA36-2A4C-9F85-8E85C324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A4203-857E-B1A4-7810-F0B961A6A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1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3597-C337-4707-B990-E1D733BD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C0977-39B4-48C8-90C7-11B2F471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5C29B-F35D-462D-8B9A-D8CDD6A7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E4CF5-1399-4340-BE8A-4AE9D677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B7B94-045B-4B52-883E-065156BD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CC4B1-536F-0870-0647-A799EE093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227E7-644C-4148-82FF-336B346161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D2764-481F-4A30-9669-56417DD4251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2645" y="1825625"/>
            <a:ext cx="5061155" cy="4351338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spcAft>
                <a:spcPts val="600"/>
              </a:spcAft>
              <a:buClr>
                <a:srgbClr val="FF6600"/>
              </a:buCl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80C10-9456-4039-8A2A-97C77AE9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8059C-115B-4582-80C2-E170B198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B39C-B737-483D-86CF-C50308F2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9CACB4-E656-6646-A804-BEDD8688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9C30D-2D52-C963-40FE-23F325EBE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0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23E1-21BC-491A-928D-51628A94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9B54-3998-43B6-AC8D-7230B960F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B689-C7A6-4AFD-9329-AEA976008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7D71B1-AF30-4C2E-B9FB-652E5BAD4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D07AB-23BC-40D4-B5A3-D1B035E9F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EA2268-55A7-490D-9163-1F5092AE0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08D34-CE30-4CC2-B99A-F6DBFBD1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AB050-B998-42D6-ABA4-38FC7CE4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400F14-B5A9-E543-3633-1C6AA58F1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517" y="321584"/>
            <a:ext cx="3139367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1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rgbClr val="4C4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AAF2E-455D-DC4E-BC40-72CB6615A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9655E-A44A-4930-8F51-A8A64CAE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D8D56-A7D1-4825-9497-0E90F160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6D72-2B69-4881-BBF7-A9242550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46F414-7526-BF47-B594-1FF63F333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3441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pic>
        <p:nvPicPr>
          <p:cNvPr id="6" name="Picture 5" descr="A picture containing text, window, clipart&#10;&#10;Description automatically generated">
            <a:extLst>
              <a:ext uri="{FF2B5EF4-FFF2-40B4-BE49-F238E27FC236}">
                <a16:creationId xmlns:a16="http://schemas.microsoft.com/office/drawing/2014/main" id="{2F83882E-C940-A539-3C99-4210DAA600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18" y="267451"/>
            <a:ext cx="3173156" cy="78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9F6A5-46F6-4D9B-995B-030EB2D16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Click to edit sub-title style</a:t>
            </a:r>
          </a:p>
          <a:p>
            <a:r>
              <a:rPr lang="en-US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rPr>
              <a:t>Action points in orange</a:t>
            </a:r>
          </a:p>
          <a:p>
            <a:endParaRPr lang="en-US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• Point 1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• Point 2</a:t>
            </a: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• Point 3</a:t>
            </a:r>
          </a:p>
          <a:p>
            <a:endParaRPr lang="en-US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>
                <a:latin typeface="Verdana" charset="0"/>
                <a:ea typeface="Verdana" charset="0"/>
                <a:cs typeface="Verdana" charset="0"/>
              </a:rPr>
              <a:t>Main text size 30pt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8AC4-F8FB-4F11-B194-FE0941215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A978-7CD0-4B3E-A179-E3738CCA77D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4C73-22E6-47A6-8E81-5658D48C8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76C84-ADFC-46E7-8AF5-EEC340AE6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FCE2-5BCE-4129-BA88-4E7B27812E8E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197A2B-7DFA-4CD2-8B4F-624B764B981A}"/>
              </a:ext>
            </a:extLst>
          </p:cNvPr>
          <p:cNvCxnSpPr>
            <a:cxnSpLocks/>
          </p:cNvCxnSpPr>
          <p:nvPr userDrawn="1"/>
        </p:nvCxnSpPr>
        <p:spPr>
          <a:xfrm>
            <a:off x="489858" y="1289957"/>
            <a:ext cx="11104684" cy="0"/>
          </a:xfrm>
          <a:prstGeom prst="line">
            <a:avLst/>
          </a:prstGeom>
          <a:ln>
            <a:solidFill>
              <a:srgbClr val="4C494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40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7" r:id="rId2"/>
    <p:sldLayoutId id="2147483695" r:id="rId3"/>
    <p:sldLayoutId id="2147483678" r:id="rId4"/>
    <p:sldLayoutId id="2147483679" r:id="rId5"/>
    <p:sldLayoutId id="2147483696" r:id="rId6"/>
    <p:sldLayoutId id="2147483665" r:id="rId7"/>
    <p:sldLayoutId id="2147483666" r:id="rId8"/>
    <p:sldLayoutId id="2147483667" r:id="rId9"/>
    <p:sldLayoutId id="2147483680" r:id="rId10"/>
    <p:sldLayoutId id="2147483691" r:id="rId11"/>
    <p:sldLayoutId id="2147483690" r:id="rId12"/>
    <p:sldLayoutId id="2147483681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92" r:id="rId19"/>
    <p:sldLayoutId id="2147483688" r:id="rId20"/>
    <p:sldLayoutId id="2147483689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5" r:id="rId28"/>
    <p:sldLayoutId id="214748367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chart" Target="../charts/chart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2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81E330-8D1A-469E-18B8-B73E140CB62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62131" y="1509901"/>
            <a:ext cx="7256040" cy="4361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556993-29BE-E1ED-EC36-3768D5C0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– gender pay gap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28F51-A68F-65FE-FDF4-3494081CBD2C}"/>
              </a:ext>
            </a:extLst>
          </p:cNvPr>
          <p:cNvSpPr txBox="1"/>
          <p:nvPr/>
        </p:nvSpPr>
        <p:spPr>
          <a:xfrm>
            <a:off x="4979406" y="6056768"/>
            <a:ext cx="684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Shirley Parsons – UK quality salary and workforce insights report, 2024</a:t>
            </a:r>
          </a:p>
        </p:txBody>
      </p:sp>
    </p:spTree>
    <p:extLst>
      <p:ext uri="{BB962C8B-B14F-4D97-AF65-F5344CB8AC3E}">
        <p14:creationId xmlns:p14="http://schemas.microsoft.com/office/powerpoint/2010/main" val="187207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7F0377-F64A-CBD5-FE8A-0DEA684919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5624"/>
            <a:ext cx="4611986" cy="435133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F6600"/>
              </a:buClr>
            </a:pPr>
            <a:r>
              <a:rPr lang="en-GB" dirty="0">
                <a:cs typeface="+mn-cs"/>
              </a:rPr>
              <a:t>“Diversity is being invited to the party; inclusion is being asked to dance.”</a:t>
            </a:r>
          </a:p>
          <a:p>
            <a:pPr algn="r">
              <a:buClr>
                <a:srgbClr val="FF6600"/>
              </a:buClr>
            </a:pPr>
            <a:r>
              <a:rPr lang="en-GB" sz="1400" dirty="0">
                <a:cs typeface="+mn-cs"/>
              </a:rPr>
              <a:t>Verna Myers (Vice President of Inclusion Strategy at Netflix)</a:t>
            </a:r>
          </a:p>
          <a:p>
            <a:pPr>
              <a:buClr>
                <a:srgbClr val="FF6600"/>
              </a:buClr>
            </a:pPr>
            <a:endParaRPr lang="en-GB" dirty="0"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D0A794-0313-84DF-58AF-3E6077B3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C5B3B-D162-3C20-0118-A459A8AF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238" y="1702051"/>
            <a:ext cx="4346596" cy="42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D552A-8AD0-518D-1BE0-638C545504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6"/>
            <a:ext cx="6173210" cy="378941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36190-2C71-7014-7A1D-CBDB13F23065}"/>
              </a:ext>
            </a:extLst>
          </p:cNvPr>
          <p:cNvSpPr txBox="1"/>
          <p:nvPr/>
        </p:nvSpPr>
        <p:spPr>
          <a:xfrm>
            <a:off x="7604449" y="2183363"/>
            <a:ext cx="3749351" cy="399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 % of new entrants joining the profession with a quality specific qualification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89DAB5-A5CA-9566-A788-BD457DA2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</p:spPr>
        <p:txBody>
          <a:bodyPr lIns="0" tIns="0" rIns="0" bIns="0" anchor="b" anchorCtr="0">
            <a:normAutofit/>
          </a:bodyPr>
          <a:lstStyle/>
          <a:p>
            <a:r>
              <a:rPr lang="en-US" kern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case for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0EE7E-99E1-F5C7-E1B6-E2CC4D4294BE}"/>
              </a:ext>
            </a:extLst>
          </p:cNvPr>
          <p:cNvSpPr txBox="1"/>
          <p:nvPr/>
        </p:nvSpPr>
        <p:spPr>
          <a:xfrm>
            <a:off x="8405090" y="6056768"/>
            <a:ext cx="3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CQI – Workforce Insights, 2021/22</a:t>
            </a:r>
          </a:p>
        </p:txBody>
      </p:sp>
    </p:spTree>
    <p:extLst>
      <p:ext uri="{BB962C8B-B14F-4D97-AF65-F5344CB8AC3E}">
        <p14:creationId xmlns:p14="http://schemas.microsoft.com/office/powerpoint/2010/main" val="158188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0AF5C4-99EB-64C8-70D3-D06948BC46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5977" y="1482327"/>
            <a:ext cx="6697824" cy="4048619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9062A-4F75-9F97-D258-E433CB8C4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09865" cy="4649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% of respondents with plans to seek promotion as a quality or QMS audit professional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4E04E83-376B-D23C-1B36-4CCCF5CE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341B-8D22-6492-052D-8E3E0306E25A}"/>
              </a:ext>
            </a:extLst>
          </p:cNvPr>
          <p:cNvSpPr txBox="1"/>
          <p:nvPr/>
        </p:nvSpPr>
        <p:spPr>
          <a:xfrm>
            <a:off x="8405090" y="6056768"/>
            <a:ext cx="3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CQI – Workforce Insights, 2021/22</a:t>
            </a:r>
          </a:p>
        </p:txBody>
      </p:sp>
    </p:spTree>
    <p:extLst>
      <p:ext uri="{BB962C8B-B14F-4D97-AF65-F5344CB8AC3E}">
        <p14:creationId xmlns:p14="http://schemas.microsoft.com/office/powerpoint/2010/main" val="218040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C9181-B119-D7EB-49F9-529BF29A9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5090" y="2399496"/>
            <a:ext cx="3504446" cy="348875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valued by their employer do quality and audit professionals feel by their employer?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8A771E-D39E-AAD7-0277-6EB90B3A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is more to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E6F4F-BB05-847A-D664-8DA3CE3D0D8A}"/>
              </a:ext>
            </a:extLst>
          </p:cNvPr>
          <p:cNvSpPr txBox="1"/>
          <p:nvPr/>
        </p:nvSpPr>
        <p:spPr>
          <a:xfrm>
            <a:off x="8405090" y="6056768"/>
            <a:ext cx="3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CQI – Workforce Insights, 2021/22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8B73C3-C29F-E32F-9BC3-91ADFEAAD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3769" y="1562987"/>
            <a:ext cx="7330419" cy="449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86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029AE0-20EF-6842-B1BD-ECFB2053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283117-9ED3-0D1C-D139-27F3276F5C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738" y="1590984"/>
            <a:ext cx="7215096" cy="4342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4ECCC-5506-3B6C-6F7E-E334DEF123A8}"/>
              </a:ext>
            </a:extLst>
          </p:cNvPr>
          <p:cNvSpPr txBox="1"/>
          <p:nvPr/>
        </p:nvSpPr>
        <p:spPr>
          <a:xfrm>
            <a:off x="1294355" y="2526082"/>
            <a:ext cx="2912301" cy="1919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91% of quality directors are 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1BDA1-645D-58F2-7765-5934C5DB3569}"/>
              </a:ext>
            </a:extLst>
          </p:cNvPr>
          <p:cNvSpPr txBox="1"/>
          <p:nvPr/>
        </p:nvSpPr>
        <p:spPr>
          <a:xfrm>
            <a:off x="4979406" y="6056768"/>
            <a:ext cx="684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Shirley Parsons – UK quality salary and workforce insights report, 2024</a:t>
            </a:r>
          </a:p>
        </p:txBody>
      </p:sp>
    </p:spTree>
    <p:extLst>
      <p:ext uri="{BB962C8B-B14F-4D97-AF65-F5344CB8AC3E}">
        <p14:creationId xmlns:p14="http://schemas.microsoft.com/office/powerpoint/2010/main" val="313450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3AC2A-0ED7-F271-9437-1973BD02E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257800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</a:rPr>
              <a:t>“The greatest waste in America is failure to use the abilities of people”</a:t>
            </a:r>
          </a:p>
          <a:p>
            <a:pPr marL="0" indent="0" algn="r">
              <a:spcAft>
                <a:spcPts val="800"/>
              </a:spcAft>
              <a:buNone/>
            </a:pPr>
            <a:r>
              <a:rPr lang="en-GB" sz="1400" kern="100" dirty="0">
                <a:effectLst/>
              </a:rPr>
              <a:t>Deming, W. Edwards. (2000). Out of the Crisis – 2nd Edition. Kindle Edition. The MIT Press.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E2517-40E6-0A8E-5A1F-5E5A4A7C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4" r="-1" b="5893"/>
          <a:stretch/>
        </p:blipFill>
        <p:spPr>
          <a:xfrm>
            <a:off x="6727296" y="1825625"/>
            <a:ext cx="4626504" cy="39776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B6E65-0E1C-B975-E4AE-17C2B4D4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03"/>
            <a:ext cx="10515600" cy="883570"/>
          </a:xfrm>
        </p:spPr>
        <p:txBody>
          <a:bodyPr anchor="b"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77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58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97F92-0697-7DA8-B496-B1C694DD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78" y="2103437"/>
            <a:ext cx="10476722" cy="1124955"/>
          </a:xfrm>
        </p:spPr>
        <p:txBody>
          <a:bodyPr/>
          <a:lstStyle/>
          <a:p>
            <a:r>
              <a:rPr lang="en-GB" dirty="0"/>
              <a:t>Breaking the 80/20 rule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3C1A4-80BF-CDA4-75E5-B82D1B78FA14}"/>
              </a:ext>
            </a:extLst>
          </p:cNvPr>
          <p:cNvSpPr txBox="1"/>
          <p:nvPr/>
        </p:nvSpPr>
        <p:spPr>
          <a:xfrm>
            <a:off x="1026367" y="4646645"/>
            <a:ext cx="103289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Tally Singer</a:t>
            </a:r>
            <a:b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Executive Director, Membership &amp; Commercial Services</a:t>
            </a:r>
            <a:b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tsinger@quality.org</a:t>
            </a:r>
          </a:p>
        </p:txBody>
      </p:sp>
    </p:spTree>
    <p:extLst>
      <p:ext uri="{BB962C8B-B14F-4D97-AF65-F5344CB8AC3E}">
        <p14:creationId xmlns:p14="http://schemas.microsoft.com/office/powerpoint/2010/main" val="342195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108A63-2022-8177-53E6-3A06D15A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CQI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D8220A-469C-9673-EB3C-FDE760B54387}"/>
              </a:ext>
            </a:extLst>
          </p:cNvPr>
          <p:cNvSpPr txBox="1">
            <a:spLocks/>
          </p:cNvSpPr>
          <p:nvPr/>
        </p:nvSpPr>
        <p:spPr>
          <a:xfrm>
            <a:off x="453963" y="1690687"/>
            <a:ext cx="7298738" cy="48996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b="1"/>
              <a:t>Our Mission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rgbClr val="3A3A3A"/>
                </a:solidFill>
              </a:rPr>
              <a:t>To promote quality management for the benefit of society.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b="1">
                <a:solidFill>
                  <a:srgbClr val="3A3A3A"/>
                </a:solidFill>
              </a:rPr>
              <a:t>Our Vision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400">
                <a:solidFill>
                  <a:srgbClr val="3A3A3A"/>
                </a:solidFill>
              </a:rPr>
              <a:t>A world in which organisations of all types and sizes thrive by providing outstanding value for customers, stakeholders and society.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b="1">
                <a:solidFill>
                  <a:srgbClr val="3A3A3A"/>
                </a:solidFill>
              </a:rPr>
              <a:t>Our Activities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600">
                <a:solidFill>
                  <a:srgbClr val="3A3A3A"/>
                </a:solidFill>
              </a:rPr>
              <a:t>-  Promotion and advocacy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600">
                <a:solidFill>
                  <a:srgbClr val="3A3A3A"/>
                </a:solidFill>
              </a:rPr>
              <a:t>Research and collaboration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600">
                <a:solidFill>
                  <a:srgbClr val="3A3A3A"/>
                </a:solidFill>
              </a:rPr>
              <a:t>Development and recognition </a:t>
            </a: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000">
              <a:solidFill>
                <a:srgbClr val="3A3A3A"/>
              </a:solidFill>
            </a:endParaRPr>
          </a:p>
          <a:p>
            <a:pPr marL="0" indent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400"/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2400"/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9A973-5627-78A4-5B95-5ACD5A4CB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669" y="1815541"/>
            <a:ext cx="295072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2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1DDFC-C2C9-C944-1FC8-BB0F2834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80/20 rule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130919C-3D25-ABBE-2179-06B370681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639262"/>
              </p:ext>
            </p:extLst>
          </p:nvPr>
        </p:nvGraphicFramePr>
        <p:xfrm>
          <a:off x="6382325" y="2290907"/>
          <a:ext cx="4971475" cy="302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36C2564-290B-B9DE-3116-8F277EF550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657485"/>
              </p:ext>
            </p:extLst>
          </p:nvPr>
        </p:nvGraphicFramePr>
        <p:xfrm>
          <a:off x="438725" y="2235778"/>
          <a:ext cx="4971475" cy="302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F82107C-1421-89FC-4473-4C2FC86C22BF}"/>
              </a:ext>
            </a:extLst>
          </p:cNvPr>
          <p:cNvCxnSpPr>
            <a:cxnSpLocks/>
          </p:cNvCxnSpPr>
          <p:nvPr/>
        </p:nvCxnSpPr>
        <p:spPr>
          <a:xfrm>
            <a:off x="4756727" y="3029527"/>
            <a:ext cx="2364509" cy="775855"/>
          </a:xfrm>
          <a:prstGeom prst="curvedConnector3">
            <a:avLst/>
          </a:prstGeom>
          <a:ln w="127000" cap="flat" cmpd="sng" algn="ctr">
            <a:solidFill>
              <a:srgbClr val="CC6439">
                <a:alpha val="3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B525314-D5AA-E75C-6CAC-3E12790DB4F0}"/>
              </a:ext>
            </a:extLst>
          </p:cNvPr>
          <p:cNvCxnSpPr>
            <a:cxnSpLocks/>
          </p:cNvCxnSpPr>
          <p:nvPr/>
        </p:nvCxnSpPr>
        <p:spPr>
          <a:xfrm flipV="1">
            <a:off x="4719780" y="3084943"/>
            <a:ext cx="2364509" cy="720439"/>
          </a:xfrm>
          <a:prstGeom prst="curvedConnector3">
            <a:avLst/>
          </a:prstGeom>
          <a:ln w="127000" cap="flat" cmpd="sng" algn="ctr">
            <a:solidFill>
              <a:srgbClr val="008296">
                <a:alpha val="35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4CBE48-3815-F555-69E9-DC6AAEC2D188}"/>
              </a:ext>
            </a:extLst>
          </p:cNvPr>
          <p:cNvSpPr txBox="1"/>
          <p:nvPr/>
        </p:nvSpPr>
        <p:spPr>
          <a:xfrm>
            <a:off x="2222498" y="1616419"/>
            <a:ext cx="140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54BB7E-7CB7-B67C-6A2E-80444295B298}"/>
              </a:ext>
            </a:extLst>
          </p:cNvPr>
          <p:cNvSpPr txBox="1"/>
          <p:nvPr/>
        </p:nvSpPr>
        <p:spPr>
          <a:xfrm>
            <a:off x="8073734" y="5027468"/>
            <a:ext cx="1587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n w="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093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C4FF8-3B4F-568B-0E53-A33C0070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38" y="1500095"/>
            <a:ext cx="4249482" cy="27611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9B02DA-D712-9BB4-20AA-BF460D5B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we were…</a:t>
            </a:r>
          </a:p>
        </p:txBody>
      </p:sp>
      <p:pic>
        <p:nvPicPr>
          <p:cNvPr id="7" name="Graphic 3" descr="Woman with solid fill">
            <a:extLst>
              <a:ext uri="{FF2B5EF4-FFF2-40B4-BE49-F238E27FC236}">
                <a16:creationId xmlns:a16="http://schemas.microsoft.com/office/drawing/2014/main" id="{F13BA74B-5671-EA4E-6BB6-D395FA3CF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238" y="2209800"/>
            <a:ext cx="914400" cy="914400"/>
          </a:xfrm>
          <a:prstGeom prst="rect">
            <a:avLst/>
          </a:prstGeom>
        </p:spPr>
      </p:pic>
      <p:pic>
        <p:nvPicPr>
          <p:cNvPr id="8" name="Graphic 7" descr="Man outline">
            <a:extLst>
              <a:ext uri="{FF2B5EF4-FFF2-40B4-BE49-F238E27FC236}">
                <a16:creationId xmlns:a16="http://schemas.microsoft.com/office/drawing/2014/main" id="{7CDC163E-6BA1-6E0E-2EA9-1FF19D355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2553" y="2209800"/>
            <a:ext cx="914400" cy="914400"/>
          </a:xfrm>
          <a:prstGeom prst="rect">
            <a:avLst/>
          </a:prstGeom>
        </p:spPr>
      </p:pic>
      <p:pic>
        <p:nvPicPr>
          <p:cNvPr id="9" name="Graphic 8" descr="Man outline">
            <a:extLst>
              <a:ext uri="{FF2B5EF4-FFF2-40B4-BE49-F238E27FC236}">
                <a16:creationId xmlns:a16="http://schemas.microsoft.com/office/drawing/2014/main" id="{EFD8128E-73DC-DDE6-4879-5DF0585CA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6772" y="2209799"/>
            <a:ext cx="914400" cy="914400"/>
          </a:xfrm>
          <a:prstGeom prst="rect">
            <a:avLst/>
          </a:prstGeom>
        </p:spPr>
      </p:pic>
      <p:pic>
        <p:nvPicPr>
          <p:cNvPr id="10" name="Graphic 9" descr="Man outline">
            <a:extLst>
              <a:ext uri="{FF2B5EF4-FFF2-40B4-BE49-F238E27FC236}">
                <a16:creationId xmlns:a16="http://schemas.microsoft.com/office/drawing/2014/main" id="{002FD368-074C-6D89-971B-AF768125D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0990" y="2209799"/>
            <a:ext cx="914400" cy="914400"/>
          </a:xfrm>
          <a:prstGeom prst="rect">
            <a:avLst/>
          </a:prstGeom>
        </p:spPr>
      </p:pic>
      <p:pic>
        <p:nvPicPr>
          <p:cNvPr id="11" name="Graphic 10" descr="Man outline">
            <a:extLst>
              <a:ext uri="{FF2B5EF4-FFF2-40B4-BE49-F238E27FC236}">
                <a16:creationId xmlns:a16="http://schemas.microsoft.com/office/drawing/2014/main" id="{E075B217-617B-EF93-8B68-D016D64D6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4771" y="2209799"/>
            <a:ext cx="914400" cy="914400"/>
          </a:xfrm>
          <a:prstGeom prst="rect">
            <a:avLst/>
          </a:prstGeom>
        </p:spPr>
      </p:pic>
      <p:pic>
        <p:nvPicPr>
          <p:cNvPr id="12" name="Graphic 11" descr="Man outline">
            <a:extLst>
              <a:ext uri="{FF2B5EF4-FFF2-40B4-BE49-F238E27FC236}">
                <a16:creationId xmlns:a16="http://schemas.microsoft.com/office/drawing/2014/main" id="{39C99E67-69C7-E206-871F-447ED413C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8990" y="2209799"/>
            <a:ext cx="914400" cy="914400"/>
          </a:xfrm>
          <a:prstGeom prst="rect">
            <a:avLst/>
          </a:prstGeom>
        </p:spPr>
      </p:pic>
      <p:pic>
        <p:nvPicPr>
          <p:cNvPr id="13" name="Graphic 12" descr="Man outline">
            <a:extLst>
              <a:ext uri="{FF2B5EF4-FFF2-40B4-BE49-F238E27FC236}">
                <a16:creationId xmlns:a16="http://schemas.microsoft.com/office/drawing/2014/main" id="{807017EC-B55D-02F6-BAE4-E693CCFE6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2772" y="2209799"/>
            <a:ext cx="914400" cy="914400"/>
          </a:xfrm>
          <a:prstGeom prst="rect">
            <a:avLst/>
          </a:prstGeom>
        </p:spPr>
      </p:pic>
      <p:pic>
        <p:nvPicPr>
          <p:cNvPr id="14" name="Graphic 13" descr="Man outline">
            <a:extLst>
              <a:ext uri="{FF2B5EF4-FFF2-40B4-BE49-F238E27FC236}">
                <a16:creationId xmlns:a16="http://schemas.microsoft.com/office/drawing/2014/main" id="{5FA00E2A-978E-87D6-B8AE-CED9E31BB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6991" y="2209799"/>
            <a:ext cx="914400" cy="914400"/>
          </a:xfrm>
          <a:prstGeom prst="rect">
            <a:avLst/>
          </a:prstGeom>
        </p:spPr>
      </p:pic>
      <p:pic>
        <p:nvPicPr>
          <p:cNvPr id="15" name="Graphic 14" descr="Man outline">
            <a:extLst>
              <a:ext uri="{FF2B5EF4-FFF2-40B4-BE49-F238E27FC236}">
                <a16:creationId xmlns:a16="http://schemas.microsoft.com/office/drawing/2014/main" id="{2D5EC066-E67D-E935-C946-7CE4FEA8D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1211" y="2209800"/>
            <a:ext cx="914400" cy="9144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AB16F4C-83C6-CF43-0B47-C12B89A47B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994422"/>
              </p:ext>
            </p:extLst>
          </p:nvPr>
        </p:nvGraphicFramePr>
        <p:xfrm>
          <a:off x="4657248" y="3594716"/>
          <a:ext cx="5115017" cy="3263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6356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E07796-8E26-8E8C-1DDD-0DBB8989C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4967" y="2296633"/>
            <a:ext cx="5838833" cy="4430707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“You can’t be what you can’t see.”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 algn="r">
              <a:buNone/>
            </a:pPr>
            <a:r>
              <a:rPr lang="en-GB" sz="1400" dirty="0"/>
              <a:t>Marian Wright Edelman </a:t>
            </a:r>
          </a:p>
          <a:p>
            <a:pPr marL="457200" lvl="1" indent="0" algn="r">
              <a:buNone/>
            </a:pPr>
            <a:r>
              <a:rPr lang="en-GB" sz="1400" dirty="0"/>
              <a:t>(Founder of Children’s </a:t>
            </a:r>
            <a:r>
              <a:rPr lang="en-GB" sz="1400" dirty="0" err="1"/>
              <a:t>Defense</a:t>
            </a:r>
            <a:r>
              <a:rPr lang="en-GB" sz="1400" dirty="0"/>
              <a:t> Fund)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A0E7E3-2AA7-820F-6B4A-2579D045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Marian Wright Edelman">
            <a:extLst>
              <a:ext uri="{FF2B5EF4-FFF2-40B4-BE49-F238E27FC236}">
                <a16:creationId xmlns:a16="http://schemas.microsoft.com/office/drawing/2014/main" id="{19A9F775-28EB-C9DF-2A8A-F41367214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0" y="2296633"/>
            <a:ext cx="4456013" cy="315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25C86-C297-E578-2DB3-28BDF2B58D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Actively addressed our Board of Trustee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Published an EDI policy, appointed a champion within the executive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Using more inclusive imagery in our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Encouraged events to start at different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Tested the new profession map with 450 professionals from different backgrounds, nationalities and genders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is not a ‘project’ to be ticked off – it is part of our DNA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284BDD-95A3-B916-745D-DE6957E3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the CQI done?</a:t>
            </a:r>
          </a:p>
        </p:txBody>
      </p:sp>
    </p:spTree>
    <p:extLst>
      <p:ext uri="{BB962C8B-B14F-4D97-AF65-F5344CB8AC3E}">
        <p14:creationId xmlns:p14="http://schemas.microsoft.com/office/powerpoint/2010/main" val="34605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B14F0-7477-B87D-F728-E7C18540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– CQI membership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17F5AD-A248-26FA-3C79-252FA80A1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85" y="1539734"/>
            <a:ext cx="7523429" cy="46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A2E66C-A3EE-2E46-9178-8F44E5C666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0303" y="1734833"/>
            <a:ext cx="7411394" cy="44645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401EF5-4576-E0E1-46D6-C211EFB9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– gender by age</a:t>
            </a:r>
          </a:p>
        </p:txBody>
      </p:sp>
    </p:spTree>
    <p:extLst>
      <p:ext uri="{BB962C8B-B14F-4D97-AF65-F5344CB8AC3E}">
        <p14:creationId xmlns:p14="http://schemas.microsoft.com/office/powerpoint/2010/main" val="28421926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4FE61CC-667F-4D8A-BA83-5FA32A075788}" vid="{392A9F81-FB1C-48E2-8B79-7EC135824A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4cfc520-c2ce-4c77-b31c-11a385aacb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7A5FECF5B3F42BD4E0C75BCE376A3" ma:contentTypeVersion="18" ma:contentTypeDescription="Create a new document." ma:contentTypeScope="" ma:versionID="3288c2f1c3e7eabe8ff89146e4476702">
  <xsd:schema xmlns:xsd="http://www.w3.org/2001/XMLSchema" xmlns:xs="http://www.w3.org/2001/XMLSchema" xmlns:p="http://schemas.microsoft.com/office/2006/metadata/properties" xmlns:ns3="a3e2d929-0ac5-46a9-9114-895dccc48ba1" xmlns:ns4="54cfc520-c2ce-4c77-b31c-11a385aacb82" targetNamespace="http://schemas.microsoft.com/office/2006/metadata/properties" ma:root="true" ma:fieldsID="d031139c1d8a7f646fe3b91319eba6f9" ns3:_="" ns4:_="">
    <xsd:import namespace="a3e2d929-0ac5-46a9-9114-895dccc48ba1"/>
    <xsd:import namespace="54cfc520-c2ce-4c77-b31c-11a385aacb8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2d929-0ac5-46a9-9114-895dccc48b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cfc520-c2ce-4c77-b31c-11a385aacb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0F22D8-BC18-4044-A972-7A75BEFDD8C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54cfc520-c2ce-4c77-b31c-11a385aacb8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3e2d929-0ac5-46a9-9114-895dccc48ba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50B52D-B0A8-4457-BED4-B5177BB08A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2d929-0ac5-46a9-9114-895dccc48ba1"/>
    <ds:schemaRef ds:uri="54cfc520-c2ce-4c77-b31c-11a385aacb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9C4327-9E22-4915-ADF8-05B50507DD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353</Words>
  <Application>Microsoft Office PowerPoint</Application>
  <PresentationFormat>Widescreen</PresentationFormat>
  <Paragraphs>48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1_Office Theme</vt:lpstr>
      <vt:lpstr>PowerPoint Presentation</vt:lpstr>
      <vt:lpstr>Breaking the 80/20 rule  </vt:lpstr>
      <vt:lpstr>The CQI</vt:lpstr>
      <vt:lpstr>80/20 rule</vt:lpstr>
      <vt:lpstr>Where we were…</vt:lpstr>
      <vt:lpstr>PowerPoint Presentation</vt:lpstr>
      <vt:lpstr>What has the CQI done?</vt:lpstr>
      <vt:lpstr>Progress – CQI membership</vt:lpstr>
      <vt:lpstr>Progress – gender by age</vt:lpstr>
      <vt:lpstr>Progress – gender pay gap</vt:lpstr>
      <vt:lpstr>PowerPoint Presentation</vt:lpstr>
      <vt:lpstr>The case for change</vt:lpstr>
      <vt:lpstr>PowerPoint Presentation</vt:lpstr>
      <vt:lpstr>There is more to do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 process and questions</dc:title>
  <dc:creator>Debbie John</dc:creator>
  <cp:lastModifiedBy>Tally Singer</cp:lastModifiedBy>
  <cp:revision>51</cp:revision>
  <dcterms:created xsi:type="dcterms:W3CDTF">2020-07-10T10:47:51Z</dcterms:created>
  <dcterms:modified xsi:type="dcterms:W3CDTF">2024-03-06T12:33:24Z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0x0101006977A5FECF5B3F42BD4E0C75BCE376A3</vt:lpwstr>
  </property>
  <property fmtid="{D5CDD505-2E9C-101B-9397-08002B2CF9AE}" pid="3" name="Order">
    <vt:r8>64400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  <property fmtid="{D5CDD505-2E9C-101B-9397-08002B2CF9AE}" pid="10" name="Department">
    <vt:lpwstr>1;#Marketing|ff8654e3-a0a2-4e52-9f25-d4357e31a415</vt:lpwstr>
  </property>
</Properties>
</file>